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313" r:id="rId6"/>
    <p:sldId id="311" r:id="rId7"/>
    <p:sldId id="312" r:id="rId8"/>
    <p:sldId id="315" r:id="rId9"/>
    <p:sldId id="323" r:id="rId10"/>
    <p:sldId id="324" r:id="rId11"/>
    <p:sldId id="325" r:id="rId12"/>
    <p:sldId id="316" r:id="rId13"/>
    <p:sldId id="322" r:id="rId14"/>
    <p:sldId id="318" r:id="rId15"/>
    <p:sldId id="320" r:id="rId16"/>
    <p:sldId id="321" r:id="rId17"/>
    <p:sldId id="314"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5BD04E-ECC8-B4B4-AFA4-5CC655107743}" name="Robert HONEYMAN" initials="RH" userId="S::robert.honeyman@talan.com::3e362963-f3cc-438c-92af-cc072e64c709" providerId="AD"/>
  <p188:author id="{F3D7BDB5-3ADD-9F4F-2FCE-1C66E88AD43E}" name="Lena Faller" initials="LF" userId="S::lena.faller@talan.com::6d8f3382-c504-4a3f-9228-5e90df215d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A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F7B75-8209-45EA-85E8-42676FEB977F}" v="72" dt="2025-09-16T09:47:25.529"/>
    <p1510:client id="{2F5EF0AA-83E8-4283-84DD-3315F7D3A029}" v="336" dt="2025-09-16T10:29:30.11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10" autoAdjust="0"/>
  </p:normalViewPr>
  <p:slideViewPr>
    <p:cSldViewPr snapToGrid="0">
      <p:cViewPr varScale="1">
        <p:scale>
          <a:sx n="70" d="100"/>
          <a:sy n="70" d="100"/>
        </p:scale>
        <p:origin x="1138" y="2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HONEYMAN" userId="3e362963-f3cc-438c-92af-cc072e64c709" providerId="ADAL" clId="{2F5EF0AA-83E8-4283-84DD-3315F7D3A029}"/>
    <pc:docChg chg="undo custSel addSld modSld sldOrd">
      <pc:chgData name="Robert HONEYMAN" userId="3e362963-f3cc-438c-92af-cc072e64c709" providerId="ADAL" clId="{2F5EF0AA-83E8-4283-84DD-3315F7D3A029}" dt="2025-09-16T10:27:59.688" v="1252" actId="478"/>
      <pc:docMkLst>
        <pc:docMk/>
      </pc:docMkLst>
      <pc:sldChg chg="modSp mod">
        <pc:chgData name="Robert HONEYMAN" userId="3e362963-f3cc-438c-92af-cc072e64c709" providerId="ADAL" clId="{2F5EF0AA-83E8-4283-84DD-3315F7D3A029}" dt="2025-09-16T08:27:30.967" v="11" actId="20577"/>
        <pc:sldMkLst>
          <pc:docMk/>
          <pc:sldMk cId="4172197273" sldId="256"/>
        </pc:sldMkLst>
        <pc:spChg chg="mod">
          <ac:chgData name="Robert HONEYMAN" userId="3e362963-f3cc-438c-92af-cc072e64c709" providerId="ADAL" clId="{2F5EF0AA-83E8-4283-84DD-3315F7D3A029}" dt="2025-09-16T08:27:30.967" v="11" actId="20577"/>
          <ac:spMkLst>
            <pc:docMk/>
            <pc:sldMk cId="4172197273" sldId="256"/>
            <ac:spMk id="3" creationId="{913B6AAD-E2F2-B2E9-BFAA-DA7589B4926E}"/>
          </ac:spMkLst>
        </pc:spChg>
      </pc:sldChg>
      <pc:sldChg chg="modSp mod modCm">
        <pc:chgData name="Robert HONEYMAN" userId="3e362963-f3cc-438c-92af-cc072e64c709" providerId="ADAL" clId="{2F5EF0AA-83E8-4283-84DD-3315F7D3A029}" dt="2025-09-16T10:23:20.569" v="1070" actId="1582"/>
        <pc:sldMkLst>
          <pc:docMk/>
          <pc:sldMk cId="2980498831" sldId="312"/>
        </pc:sldMkLst>
        <pc:spChg chg="mod">
          <ac:chgData name="Robert HONEYMAN" userId="3e362963-f3cc-438c-92af-cc072e64c709" providerId="ADAL" clId="{2F5EF0AA-83E8-4283-84DD-3315F7D3A029}" dt="2025-09-16T10:20:17.824" v="1002" actId="20577"/>
          <ac:spMkLst>
            <pc:docMk/>
            <pc:sldMk cId="2980498831" sldId="312"/>
            <ac:spMk id="8" creationId="{0C2674CF-3418-D5AD-491F-024CEDB53A53}"/>
          </ac:spMkLst>
        </pc:spChg>
        <pc:spChg chg="mod">
          <ac:chgData name="Robert HONEYMAN" userId="3e362963-f3cc-438c-92af-cc072e64c709" providerId="ADAL" clId="{2F5EF0AA-83E8-4283-84DD-3315F7D3A029}" dt="2025-09-16T10:23:20.569" v="1070" actId="1582"/>
          <ac:spMkLst>
            <pc:docMk/>
            <pc:sldMk cId="2980498831" sldId="312"/>
            <ac:spMk id="11" creationId="{72327174-231A-336D-BA2D-742B1798DC8C}"/>
          </ac:spMkLst>
        </pc:spChg>
        <pc:extLst>
          <p:ext xmlns:p="http://schemas.openxmlformats.org/presentationml/2006/main" uri="{D6D511B9-2390-475A-947B-AFAB55BFBCF1}">
            <pc226:cmChg xmlns:pc226="http://schemas.microsoft.com/office/powerpoint/2022/06/main/command" chg="mod">
              <pc226:chgData name="Robert HONEYMAN" userId="3e362963-f3cc-438c-92af-cc072e64c709" providerId="ADAL" clId="{2F5EF0AA-83E8-4283-84DD-3315F7D3A029}" dt="2025-09-16T10:20:17.824" v="1002" actId="20577"/>
              <pc2:cmMkLst xmlns:pc2="http://schemas.microsoft.com/office/powerpoint/2019/9/main/command">
                <pc:docMk/>
                <pc:sldMk cId="2980498831" sldId="312"/>
                <pc2:cmMk id="{972A1CA6-E7BC-47C7-B6CF-135CF0A496A9}"/>
              </pc2:cmMkLst>
            </pc226:cmChg>
          </p:ext>
        </pc:extLst>
      </pc:sldChg>
      <pc:sldChg chg="addSp delSp modSp new mod ord modClrScheme chgLayout">
        <pc:chgData name="Robert HONEYMAN" userId="3e362963-f3cc-438c-92af-cc072e64c709" providerId="ADAL" clId="{2F5EF0AA-83E8-4283-84DD-3315F7D3A029}" dt="2025-09-16T10:27:59.688" v="1252" actId="478"/>
        <pc:sldMkLst>
          <pc:docMk/>
          <pc:sldMk cId="1175558286" sldId="313"/>
        </pc:sldMkLst>
        <pc:spChg chg="del mod ord">
          <ac:chgData name="Robert HONEYMAN" userId="3e362963-f3cc-438c-92af-cc072e64c709" providerId="ADAL" clId="{2F5EF0AA-83E8-4283-84DD-3315F7D3A029}" dt="2025-09-16T08:28:06.614" v="12" actId="700"/>
          <ac:spMkLst>
            <pc:docMk/>
            <pc:sldMk cId="1175558286" sldId="313"/>
            <ac:spMk id="2" creationId="{30B0730E-7281-B672-38E0-0E4331CF61DE}"/>
          </ac:spMkLst>
        </pc:spChg>
        <pc:spChg chg="del mod ord">
          <ac:chgData name="Robert HONEYMAN" userId="3e362963-f3cc-438c-92af-cc072e64c709" providerId="ADAL" clId="{2F5EF0AA-83E8-4283-84DD-3315F7D3A029}" dt="2025-09-16T08:28:06.614" v="12" actId="700"/>
          <ac:spMkLst>
            <pc:docMk/>
            <pc:sldMk cId="1175558286" sldId="313"/>
            <ac:spMk id="3" creationId="{9E2A2017-DF03-A121-AD3F-4D9A460AB0A9}"/>
          </ac:spMkLst>
        </pc:spChg>
        <pc:spChg chg="del mod ord">
          <ac:chgData name="Robert HONEYMAN" userId="3e362963-f3cc-438c-92af-cc072e64c709" providerId="ADAL" clId="{2F5EF0AA-83E8-4283-84DD-3315F7D3A029}" dt="2025-09-16T08:28:06.614" v="12" actId="700"/>
          <ac:spMkLst>
            <pc:docMk/>
            <pc:sldMk cId="1175558286" sldId="313"/>
            <ac:spMk id="4" creationId="{D1C3DADC-9300-670E-1671-47A004535F90}"/>
          </ac:spMkLst>
        </pc:spChg>
        <pc:spChg chg="mod ord">
          <ac:chgData name="Robert HONEYMAN" userId="3e362963-f3cc-438c-92af-cc072e64c709" providerId="ADAL" clId="{2F5EF0AA-83E8-4283-84DD-3315F7D3A029}" dt="2025-09-16T08:28:06.614" v="12" actId="700"/>
          <ac:spMkLst>
            <pc:docMk/>
            <pc:sldMk cId="1175558286" sldId="313"/>
            <ac:spMk id="5" creationId="{F7A1BA51-D921-2D49-A7AF-A3E880E9298D}"/>
          </ac:spMkLst>
        </pc:spChg>
        <pc:spChg chg="mod ord">
          <ac:chgData name="Robert HONEYMAN" userId="3e362963-f3cc-438c-92af-cc072e64c709" providerId="ADAL" clId="{2F5EF0AA-83E8-4283-84DD-3315F7D3A029}" dt="2025-09-16T08:28:06.614" v="12" actId="700"/>
          <ac:spMkLst>
            <pc:docMk/>
            <pc:sldMk cId="1175558286" sldId="313"/>
            <ac:spMk id="6" creationId="{3FBBA1F6-0569-F2BF-9F34-AB9ABA464334}"/>
          </ac:spMkLst>
        </pc:spChg>
        <pc:spChg chg="add mod ord">
          <ac:chgData name="Robert HONEYMAN" userId="3e362963-f3cc-438c-92af-cc072e64c709" providerId="ADAL" clId="{2F5EF0AA-83E8-4283-84DD-3315F7D3A029}" dt="2025-09-16T08:28:19.106" v="48" actId="20577"/>
          <ac:spMkLst>
            <pc:docMk/>
            <pc:sldMk cId="1175558286" sldId="313"/>
            <ac:spMk id="7" creationId="{FA489ED8-D4A2-0CCF-B7B6-34676F96AD12}"/>
          </ac:spMkLst>
        </pc:spChg>
        <pc:spChg chg="add mod ord">
          <ac:chgData name="Robert HONEYMAN" userId="3e362963-f3cc-438c-92af-cc072e64c709" providerId="ADAL" clId="{2F5EF0AA-83E8-4283-84DD-3315F7D3A029}" dt="2025-09-16T10:24:04.081" v="1125"/>
          <ac:spMkLst>
            <pc:docMk/>
            <pc:sldMk cId="1175558286" sldId="313"/>
            <ac:spMk id="8" creationId="{E7D41C1F-2CA9-45D0-301F-95182A88D2CE}"/>
          </ac:spMkLst>
        </pc:spChg>
        <pc:spChg chg="add mod ord">
          <ac:chgData name="Robert HONEYMAN" userId="3e362963-f3cc-438c-92af-cc072e64c709" providerId="ADAL" clId="{2F5EF0AA-83E8-4283-84DD-3315F7D3A029}" dt="2025-09-16T10:26:06.090" v="1207" actId="14100"/>
          <ac:spMkLst>
            <pc:docMk/>
            <pc:sldMk cId="1175558286" sldId="313"/>
            <ac:spMk id="9" creationId="{EED7B328-9A49-D850-FBEE-97EB7AB2497E}"/>
          </ac:spMkLst>
        </pc:spChg>
        <pc:spChg chg="add mod ord">
          <ac:chgData name="Robert HONEYMAN" userId="3e362963-f3cc-438c-92af-cc072e64c709" providerId="ADAL" clId="{2F5EF0AA-83E8-4283-84DD-3315F7D3A029}" dt="2025-09-16T10:27:31.886" v="1245" actId="20577"/>
          <ac:spMkLst>
            <pc:docMk/>
            <pc:sldMk cId="1175558286" sldId="313"/>
            <ac:spMk id="10" creationId="{FD5AD9B2-31A4-A624-826A-6E2047F3255C}"/>
          </ac:spMkLst>
        </pc:spChg>
        <pc:spChg chg="add mod">
          <ac:chgData name="Robert HONEYMAN" userId="3e362963-f3cc-438c-92af-cc072e64c709" providerId="ADAL" clId="{2F5EF0AA-83E8-4283-84DD-3315F7D3A029}" dt="2025-09-16T10:24:14.431" v="1127"/>
          <ac:spMkLst>
            <pc:docMk/>
            <pc:sldMk cId="1175558286" sldId="313"/>
            <ac:spMk id="11" creationId="{D3FE6540-0232-E04E-327F-958CCAF15ACF}"/>
          </ac:spMkLst>
        </pc:spChg>
        <pc:spChg chg="add del mod">
          <ac:chgData name="Robert HONEYMAN" userId="3e362963-f3cc-438c-92af-cc072e64c709" providerId="ADAL" clId="{2F5EF0AA-83E8-4283-84DD-3315F7D3A029}" dt="2025-09-16T10:27:59.688" v="1252" actId="478"/>
          <ac:spMkLst>
            <pc:docMk/>
            <pc:sldMk cId="1175558286" sldId="313"/>
            <ac:spMk id="12" creationId="{836F0F69-ACDB-3B37-17BC-A869AE40B468}"/>
          </ac:spMkLst>
        </pc:spChg>
      </pc:sldChg>
      <pc:sldChg chg="addSp delSp modSp new mod modClrScheme chgLayout">
        <pc:chgData name="Robert HONEYMAN" userId="3e362963-f3cc-438c-92af-cc072e64c709" providerId="ADAL" clId="{2F5EF0AA-83E8-4283-84DD-3315F7D3A029}" dt="2025-09-16T10:20:59.151" v="1041" actId="20577"/>
        <pc:sldMkLst>
          <pc:docMk/>
          <pc:sldMk cId="4044108863" sldId="314"/>
        </pc:sldMkLst>
        <pc:spChg chg="del mod ord">
          <ac:chgData name="Robert HONEYMAN" userId="3e362963-f3cc-438c-92af-cc072e64c709" providerId="ADAL" clId="{2F5EF0AA-83E8-4283-84DD-3315F7D3A029}" dt="2025-09-16T10:20:45.303" v="1004" actId="700"/>
          <ac:spMkLst>
            <pc:docMk/>
            <pc:sldMk cId="4044108863" sldId="314"/>
            <ac:spMk id="2" creationId="{5B6A9DA9-0EB1-CA5F-71BE-425F509557CA}"/>
          </ac:spMkLst>
        </pc:spChg>
        <pc:spChg chg="del mod ord">
          <ac:chgData name="Robert HONEYMAN" userId="3e362963-f3cc-438c-92af-cc072e64c709" providerId="ADAL" clId="{2F5EF0AA-83E8-4283-84DD-3315F7D3A029}" dt="2025-09-16T10:20:45.303" v="1004" actId="700"/>
          <ac:spMkLst>
            <pc:docMk/>
            <pc:sldMk cId="4044108863" sldId="314"/>
            <ac:spMk id="3" creationId="{76C11399-7B2E-7427-2C9A-97AC93BE3104}"/>
          </ac:spMkLst>
        </pc:spChg>
        <pc:spChg chg="del mod ord">
          <ac:chgData name="Robert HONEYMAN" userId="3e362963-f3cc-438c-92af-cc072e64c709" providerId="ADAL" clId="{2F5EF0AA-83E8-4283-84DD-3315F7D3A029}" dt="2025-09-16T10:20:45.303" v="1004" actId="700"/>
          <ac:spMkLst>
            <pc:docMk/>
            <pc:sldMk cId="4044108863" sldId="314"/>
            <ac:spMk id="4" creationId="{7CCA370C-BCC4-2CF5-BD84-A024D5C7CCB6}"/>
          </ac:spMkLst>
        </pc:spChg>
        <pc:spChg chg="del">
          <ac:chgData name="Robert HONEYMAN" userId="3e362963-f3cc-438c-92af-cc072e64c709" providerId="ADAL" clId="{2F5EF0AA-83E8-4283-84DD-3315F7D3A029}" dt="2025-09-16T10:20:45.303" v="1004" actId="700"/>
          <ac:spMkLst>
            <pc:docMk/>
            <pc:sldMk cId="4044108863" sldId="314"/>
            <ac:spMk id="5" creationId="{965700E1-93D9-D362-D43C-3BA653080B3C}"/>
          </ac:spMkLst>
        </pc:spChg>
        <pc:spChg chg="mod ord">
          <ac:chgData name="Robert HONEYMAN" userId="3e362963-f3cc-438c-92af-cc072e64c709" providerId="ADAL" clId="{2F5EF0AA-83E8-4283-84DD-3315F7D3A029}" dt="2025-09-16T10:20:45.303" v="1004" actId="700"/>
          <ac:spMkLst>
            <pc:docMk/>
            <pc:sldMk cId="4044108863" sldId="314"/>
            <ac:spMk id="6" creationId="{34EA9A39-7584-DFB6-4CC8-F10299050724}"/>
          </ac:spMkLst>
        </pc:spChg>
        <pc:spChg chg="mod ord">
          <ac:chgData name="Robert HONEYMAN" userId="3e362963-f3cc-438c-92af-cc072e64c709" providerId="ADAL" clId="{2F5EF0AA-83E8-4283-84DD-3315F7D3A029}" dt="2025-09-16T10:20:45.303" v="1004" actId="700"/>
          <ac:spMkLst>
            <pc:docMk/>
            <pc:sldMk cId="4044108863" sldId="314"/>
            <ac:spMk id="7" creationId="{23FFFEBF-497F-B87B-103A-E9A00A6F76F2}"/>
          </ac:spMkLst>
        </pc:spChg>
        <pc:spChg chg="add mod ord">
          <ac:chgData name="Robert HONEYMAN" userId="3e362963-f3cc-438c-92af-cc072e64c709" providerId="ADAL" clId="{2F5EF0AA-83E8-4283-84DD-3315F7D3A029}" dt="2025-09-16T10:20:45.303" v="1004" actId="700"/>
          <ac:spMkLst>
            <pc:docMk/>
            <pc:sldMk cId="4044108863" sldId="314"/>
            <ac:spMk id="8" creationId="{34764BCA-C7A1-11D6-8D4E-1C7080A969F0}"/>
          </ac:spMkLst>
        </pc:spChg>
        <pc:spChg chg="add mod ord">
          <ac:chgData name="Robert HONEYMAN" userId="3e362963-f3cc-438c-92af-cc072e64c709" providerId="ADAL" clId="{2F5EF0AA-83E8-4283-84DD-3315F7D3A029}" dt="2025-09-16T10:20:51.275" v="1018" actId="20577"/>
          <ac:spMkLst>
            <pc:docMk/>
            <pc:sldMk cId="4044108863" sldId="314"/>
            <ac:spMk id="9" creationId="{3931D621-97BE-E2F4-489E-A9B036534DD2}"/>
          </ac:spMkLst>
        </pc:spChg>
        <pc:spChg chg="add mod ord">
          <ac:chgData name="Robert HONEYMAN" userId="3e362963-f3cc-438c-92af-cc072e64c709" providerId="ADAL" clId="{2F5EF0AA-83E8-4283-84DD-3315F7D3A029}" dt="2025-09-16T10:20:59.151" v="1041" actId="20577"/>
          <ac:spMkLst>
            <pc:docMk/>
            <pc:sldMk cId="4044108863" sldId="314"/>
            <ac:spMk id="10" creationId="{EAD2FEFF-A8C5-C09A-BD34-FDED756C73DE}"/>
          </ac:spMkLst>
        </pc:spChg>
      </pc:sldChg>
    </pc:docChg>
  </pc:docChgLst>
  <pc:docChgLst>
    <pc:chgData name="Lena Faller" userId="6d8f3382-c504-4a3f-9228-5e90df215dcb" providerId="ADAL" clId="{2B2F7B75-8209-45EA-85E8-42676FEB977F}"/>
    <pc:docChg chg="custSel modSld">
      <pc:chgData name="Lena Faller" userId="6d8f3382-c504-4a3f-9228-5e90df215dcb" providerId="ADAL" clId="{2B2F7B75-8209-45EA-85E8-42676FEB977F}" dt="2025-09-16T09:47:25.529" v="68" actId="13926"/>
      <pc:docMkLst>
        <pc:docMk/>
      </pc:docMkLst>
      <pc:sldChg chg="modSp mod">
        <pc:chgData name="Lena Faller" userId="6d8f3382-c504-4a3f-9228-5e90df215dcb" providerId="ADAL" clId="{2B2F7B75-8209-45EA-85E8-42676FEB977F}" dt="2025-09-16T09:44:22.932" v="67" actId="114"/>
        <pc:sldMkLst>
          <pc:docMk/>
          <pc:sldMk cId="2331012387" sldId="311"/>
        </pc:sldMkLst>
        <pc:spChg chg="mod">
          <ac:chgData name="Lena Faller" userId="6d8f3382-c504-4a3f-9228-5e90df215dcb" providerId="ADAL" clId="{2B2F7B75-8209-45EA-85E8-42676FEB977F}" dt="2025-09-16T09:44:22.932" v="67" actId="114"/>
          <ac:spMkLst>
            <pc:docMk/>
            <pc:sldMk cId="2331012387" sldId="311"/>
            <ac:spMk id="11" creationId="{B7CB3589-C6F6-B7BB-EE65-6E8F39EA1FEC}"/>
          </ac:spMkLst>
        </pc:spChg>
      </pc:sldChg>
      <pc:sldChg chg="modSp mod">
        <pc:chgData name="Lena Faller" userId="6d8f3382-c504-4a3f-9228-5e90df215dcb" providerId="ADAL" clId="{2B2F7B75-8209-45EA-85E8-42676FEB977F}" dt="2025-09-16T09:47:25.529" v="68" actId="13926"/>
        <pc:sldMkLst>
          <pc:docMk/>
          <pc:sldMk cId="2980498831" sldId="312"/>
        </pc:sldMkLst>
        <pc:spChg chg="mod">
          <ac:chgData name="Lena Faller" userId="6d8f3382-c504-4a3f-9228-5e90df215dcb" providerId="ADAL" clId="{2B2F7B75-8209-45EA-85E8-42676FEB977F}" dt="2025-09-16T09:47:25.529" v="68" actId="13926"/>
          <ac:spMkLst>
            <pc:docMk/>
            <pc:sldMk cId="2980498831" sldId="312"/>
            <ac:spMk id="8" creationId="{0C2674CF-3418-D5AD-491F-024CEDB53A53}"/>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99D8877-BDB3-5266-72C7-B3987B503B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0A97FD0-28D9-103B-D4EE-13B3D15750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E8FEC1-7ECF-4DAC-9D87-95E18B1FC3B5}" type="datetimeFigureOut">
              <a:rPr lang="fr-FR" smtClean="0"/>
              <a:t>24/09/2025</a:t>
            </a:fld>
            <a:endParaRPr lang="fr-FR"/>
          </a:p>
        </p:txBody>
      </p:sp>
      <p:sp>
        <p:nvSpPr>
          <p:cNvPr id="4" name="Espace réservé du pied de page 3">
            <a:extLst>
              <a:ext uri="{FF2B5EF4-FFF2-40B4-BE49-F238E27FC236}">
                <a16:creationId xmlns:a16="http://schemas.microsoft.com/office/drawing/2014/main" id="{9F1A565A-FED1-4947-F2FC-48A39BAABC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D2389D5-F5D1-F842-54B1-FE6B8932CC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DE9DAB-E961-4BE6-BB8D-A058F18787D7}" type="slidenum">
              <a:rPr lang="fr-FR" smtClean="0"/>
              <a:t>‹#›</a:t>
            </a:fld>
            <a:endParaRPr lang="fr-FR"/>
          </a:p>
        </p:txBody>
      </p:sp>
      <p:pic>
        <p:nvPicPr>
          <p:cNvPr id="6" name="Graphique 5">
            <a:extLst>
              <a:ext uri="{FF2B5EF4-FFF2-40B4-BE49-F238E27FC236}">
                <a16:creationId xmlns:a16="http://schemas.microsoft.com/office/drawing/2014/main" id="{6AFE0BC7-C31C-FFAC-645F-2366D908E0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6400" y="711306"/>
            <a:ext cx="965200" cy="228600"/>
          </a:xfrm>
          <a:prstGeom prst="rect">
            <a:avLst/>
          </a:prstGeom>
        </p:spPr>
      </p:pic>
    </p:spTree>
    <p:extLst>
      <p:ext uri="{BB962C8B-B14F-4D97-AF65-F5344CB8AC3E}">
        <p14:creationId xmlns:p14="http://schemas.microsoft.com/office/powerpoint/2010/main" val="3029399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7AD6E-6E97-4CB1-BCA8-E00D2BC75A44}" type="datetimeFigureOut">
              <a:rPr lang="fr-FR" smtClean="0"/>
              <a:t>24/09/2025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8988A-8B24-495E-B320-FED93B795605}" type="slidenum">
              <a:rPr lang="fr-FR" smtClean="0"/>
              <a:t>‹#›</a:t>
            </a:fld>
            <a:endParaRPr lang="fr-FR"/>
          </a:p>
        </p:txBody>
      </p:sp>
      <p:pic>
        <p:nvPicPr>
          <p:cNvPr id="8" name="Graphique 7">
            <a:extLst>
              <a:ext uri="{FF2B5EF4-FFF2-40B4-BE49-F238E27FC236}">
                <a16:creationId xmlns:a16="http://schemas.microsoft.com/office/drawing/2014/main" id="{32EFE317-FD96-016B-999B-8DDF83FF9D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6400" y="711306"/>
            <a:ext cx="965200" cy="228600"/>
          </a:xfrm>
          <a:prstGeom prst="rect">
            <a:avLst/>
          </a:prstGeom>
        </p:spPr>
      </p:pic>
    </p:spTree>
    <p:extLst>
      <p:ext uri="{BB962C8B-B14F-4D97-AF65-F5344CB8AC3E}">
        <p14:creationId xmlns:p14="http://schemas.microsoft.com/office/powerpoint/2010/main" val="142632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00B8988A-8B24-495E-B320-FED93B795605}" type="slidenum">
              <a:rPr lang="fr-FR" smtClean="0"/>
              <a:t>12</a:t>
            </a:fld>
            <a:endParaRPr lang="fr-FR"/>
          </a:p>
        </p:txBody>
      </p:sp>
    </p:spTree>
    <p:extLst>
      <p:ext uri="{BB962C8B-B14F-4D97-AF65-F5344CB8AC3E}">
        <p14:creationId xmlns:p14="http://schemas.microsoft.com/office/powerpoint/2010/main" val="323046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00B8988A-8B24-495E-B320-FED93B795605}" type="slidenum">
              <a:rPr lang="fr-FR" smtClean="0"/>
              <a:t>13</a:t>
            </a:fld>
            <a:endParaRPr lang="fr-FR"/>
          </a:p>
        </p:txBody>
      </p:sp>
    </p:spTree>
    <p:extLst>
      <p:ext uri="{BB962C8B-B14F-4D97-AF65-F5344CB8AC3E}">
        <p14:creationId xmlns:p14="http://schemas.microsoft.com/office/powerpoint/2010/main" val="228485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22F52-0AFE-CE52-0210-22808BFC4343}"/>
              </a:ext>
            </a:extLst>
          </p:cNvPr>
          <p:cNvSpPr>
            <a:spLocks noGrp="1"/>
          </p:cNvSpPr>
          <p:nvPr>
            <p:ph type="title" hasCustomPrompt="1"/>
          </p:nvPr>
        </p:nvSpPr>
        <p:spPr>
          <a:xfrm>
            <a:off x="5191002" y="1078804"/>
            <a:ext cx="5364000" cy="1530401"/>
          </a:xfrm>
        </p:spPr>
        <p:txBody>
          <a:bodyPr anchor="b">
            <a:spAutoFit/>
          </a:bodyPr>
          <a:lstStyle>
            <a:lvl1pPr>
              <a:defRPr sz="5000"/>
            </a:lvl1pPr>
          </a:lstStyle>
          <a:p>
            <a:r>
              <a:rPr lang="en-GB"/>
              <a:t>insert Your title here </a:t>
            </a:r>
          </a:p>
        </p:txBody>
      </p:sp>
      <p:grpSp>
        <p:nvGrpSpPr>
          <p:cNvPr id="20" name="Groupe 19">
            <a:extLst>
              <a:ext uri="{FF2B5EF4-FFF2-40B4-BE49-F238E27FC236}">
                <a16:creationId xmlns:a16="http://schemas.microsoft.com/office/drawing/2014/main" id="{E17F377A-3158-363E-72B6-01F62173BA60}"/>
              </a:ext>
            </a:extLst>
          </p:cNvPr>
          <p:cNvGrpSpPr/>
          <p:nvPr userDrawn="1"/>
        </p:nvGrpSpPr>
        <p:grpSpPr bwMode="gray">
          <a:xfrm>
            <a:off x="0" y="3899902"/>
            <a:ext cx="12192001" cy="2958098"/>
            <a:chOff x="0" y="3899902"/>
            <a:chExt cx="12192001" cy="2958098"/>
          </a:xfrm>
        </p:grpSpPr>
        <p:sp>
          <p:nvSpPr>
            <p:cNvPr id="6" name="Forme libre : forme 16">
              <a:extLst>
                <a:ext uri="{FF2B5EF4-FFF2-40B4-BE49-F238E27FC236}">
                  <a16:creationId xmlns:a16="http://schemas.microsoft.com/office/drawing/2014/main" id="{EEFEC01B-A22B-763D-69C7-B3E8E23A851D}"/>
                </a:ext>
              </a:extLst>
            </p:cNvPr>
            <p:cNvSpPr/>
            <p:nvPr userDrawn="1"/>
          </p:nvSpPr>
          <p:spPr bwMode="gray">
            <a:xfrm>
              <a:off x="9198911" y="3900277"/>
              <a:ext cx="2993090" cy="2957723"/>
            </a:xfrm>
            <a:custGeom>
              <a:avLst/>
              <a:gdLst>
                <a:gd name="connsiteX0" fmla="*/ 0 w 765810"/>
                <a:gd name="connsiteY0" fmla="*/ 0 h 756761"/>
                <a:gd name="connsiteX1" fmla="*/ 204502 w 765810"/>
                <a:gd name="connsiteY1" fmla="*/ 0 h 756761"/>
                <a:gd name="connsiteX2" fmla="*/ 516255 w 765810"/>
                <a:gd name="connsiteY2" fmla="*/ 356902 h 756761"/>
                <a:gd name="connsiteX3" fmla="*/ 516255 w 765810"/>
                <a:gd name="connsiteY3" fmla="*/ 0 h 756761"/>
                <a:gd name="connsiteX4" fmla="*/ 765810 w 765810"/>
                <a:gd name="connsiteY4" fmla="*/ 0 h 756761"/>
                <a:gd name="connsiteX5" fmla="*/ 765810 w 765810"/>
                <a:gd name="connsiteY5" fmla="*/ 756761 h 756761"/>
                <a:gd name="connsiteX6" fmla="*/ 561404 w 765810"/>
                <a:gd name="connsiteY6" fmla="*/ 756761 h 756761"/>
                <a:gd name="connsiteX7" fmla="*/ 249650 w 765810"/>
                <a:gd name="connsiteY7" fmla="*/ 415671 h 756761"/>
                <a:gd name="connsiteX8" fmla="*/ 249650 w 765810"/>
                <a:gd name="connsiteY8" fmla="*/ 756761 h 756761"/>
                <a:gd name="connsiteX9" fmla="*/ 80867 w 765810"/>
                <a:gd name="connsiteY9" fmla="*/ 756761 h 756761"/>
                <a:gd name="connsiteX10" fmla="*/ 80867 w 765810"/>
                <a:gd name="connsiteY10" fmla="*/ 756760 h 756761"/>
                <a:gd name="connsiteX11" fmla="*/ 0 w 765810"/>
                <a:gd name="connsiteY11" fmla="*/ 756760 h 756761"/>
                <a:gd name="connsiteX12" fmla="*/ 0 w 765810"/>
                <a:gd name="connsiteY12" fmla="*/ 548545 h 756761"/>
                <a:gd name="connsiteX13" fmla="*/ 0 w 765810"/>
                <a:gd name="connsiteY13" fmla="*/ 548544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5810" h="756761">
                  <a:moveTo>
                    <a:pt x="0" y="0"/>
                  </a:moveTo>
                  <a:lnTo>
                    <a:pt x="204502" y="0"/>
                  </a:lnTo>
                  <a:lnTo>
                    <a:pt x="516255" y="356902"/>
                  </a:lnTo>
                  <a:lnTo>
                    <a:pt x="516255" y="0"/>
                  </a:lnTo>
                  <a:lnTo>
                    <a:pt x="765810" y="0"/>
                  </a:lnTo>
                  <a:lnTo>
                    <a:pt x="765810" y="756761"/>
                  </a:lnTo>
                  <a:lnTo>
                    <a:pt x="561404" y="756761"/>
                  </a:lnTo>
                  <a:lnTo>
                    <a:pt x="249650" y="415671"/>
                  </a:lnTo>
                  <a:lnTo>
                    <a:pt x="249650" y="756761"/>
                  </a:lnTo>
                  <a:lnTo>
                    <a:pt x="80867" y="756761"/>
                  </a:lnTo>
                  <a:lnTo>
                    <a:pt x="80867" y="756760"/>
                  </a:lnTo>
                  <a:lnTo>
                    <a:pt x="0" y="756760"/>
                  </a:lnTo>
                  <a:lnTo>
                    <a:pt x="0" y="548545"/>
                  </a:lnTo>
                  <a:lnTo>
                    <a:pt x="0" y="548544"/>
                  </a:lnTo>
                  <a:close/>
                </a:path>
              </a:pathLst>
            </a:custGeom>
            <a:solidFill>
              <a:srgbClr val="8E9423"/>
            </a:solidFill>
            <a:ln w="0" cap="flat">
              <a:noFill/>
              <a:prstDash val="solid"/>
              <a:miter/>
            </a:ln>
          </p:spPr>
          <p:txBody>
            <a:bodyPr rtlCol="0" anchor="ctr"/>
            <a:lstStyle/>
            <a:p>
              <a:endParaRPr lang="fr-FR"/>
            </a:p>
          </p:txBody>
        </p:sp>
        <p:sp>
          <p:nvSpPr>
            <p:cNvPr id="7" name="Forme libre : forme 17">
              <a:extLst>
                <a:ext uri="{FF2B5EF4-FFF2-40B4-BE49-F238E27FC236}">
                  <a16:creationId xmlns:a16="http://schemas.microsoft.com/office/drawing/2014/main" id="{6FA2BF5E-87A0-3A90-51DA-E63967E279CB}"/>
                </a:ext>
              </a:extLst>
            </p:cNvPr>
            <p:cNvSpPr/>
            <p:nvPr userDrawn="1"/>
          </p:nvSpPr>
          <p:spPr bwMode="gray">
            <a:xfrm>
              <a:off x="6097859" y="3900277"/>
              <a:ext cx="3417111" cy="2957723"/>
            </a:xfrm>
            <a:custGeom>
              <a:avLst/>
              <a:gdLst>
                <a:gd name="connsiteX0" fmla="*/ 438245 w 874300"/>
                <a:gd name="connsiteY0" fmla="*/ 256413 h 756761"/>
                <a:gd name="connsiteX1" fmla="*/ 368237 w 874300"/>
                <a:gd name="connsiteY1" fmla="*/ 461963 h 756761"/>
                <a:gd name="connsiteX2" fmla="*/ 508254 w 874300"/>
                <a:gd name="connsiteY2" fmla="*/ 461963 h 756761"/>
                <a:gd name="connsiteX3" fmla="*/ 293656 w 874300"/>
                <a:gd name="connsiteY3" fmla="*/ 0 h 756761"/>
                <a:gd name="connsiteX4" fmla="*/ 580549 w 874300"/>
                <a:gd name="connsiteY4" fmla="*/ 0 h 756761"/>
                <a:gd name="connsiteX5" fmla="*/ 793433 w 874300"/>
                <a:gd name="connsiteY5" fmla="*/ 548545 h 756761"/>
                <a:gd name="connsiteX6" fmla="*/ 793433 w 874300"/>
                <a:gd name="connsiteY6" fmla="*/ 548544 h 756761"/>
                <a:gd name="connsiteX7" fmla="*/ 874300 w 874300"/>
                <a:gd name="connsiteY7" fmla="*/ 756760 h 756761"/>
                <a:gd name="connsiteX8" fmla="*/ 793433 w 874300"/>
                <a:gd name="connsiteY8" fmla="*/ 756760 h 756761"/>
                <a:gd name="connsiteX9" fmla="*/ 793433 w 874300"/>
                <a:gd name="connsiteY9" fmla="*/ 756761 h 756761"/>
                <a:gd name="connsiteX10" fmla="*/ 607600 w 874300"/>
                <a:gd name="connsiteY10" fmla="*/ 756761 h 756761"/>
                <a:gd name="connsiteX11" fmla="*/ 577120 w 874300"/>
                <a:gd name="connsiteY11" fmla="*/ 665321 h 756761"/>
                <a:gd name="connsiteX12" fmla="*/ 298133 w 874300"/>
                <a:gd name="connsiteY12" fmla="*/ 665321 h 756761"/>
                <a:gd name="connsiteX13" fmla="*/ 266510 w 874300"/>
                <a:gd name="connsiteY13" fmla="*/ 756761 h 756761"/>
                <a:gd name="connsiteX14" fmla="*/ 160115 w 874300"/>
                <a:gd name="connsiteY14" fmla="*/ 756761 h 756761"/>
                <a:gd name="connsiteX15" fmla="*/ 160116 w 874300"/>
                <a:gd name="connsiteY15" fmla="*/ 756760 h 756761"/>
                <a:gd name="connsiteX16" fmla="*/ 0 w 874300"/>
                <a:gd name="connsiteY16" fmla="*/ 756760 h 756761"/>
                <a:gd name="connsiteX17" fmla="*/ 81534 w 874300"/>
                <a:gd name="connsiteY17" fmla="*/ 546640 h 756761"/>
                <a:gd name="connsiteX18" fmla="*/ 81439 w 874300"/>
                <a:gd name="connsiteY18" fmla="*/ 546640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4300" h="756761">
                  <a:moveTo>
                    <a:pt x="438245" y="256413"/>
                  </a:moveTo>
                  <a:lnTo>
                    <a:pt x="368237" y="461963"/>
                  </a:lnTo>
                  <a:lnTo>
                    <a:pt x="508254" y="461963"/>
                  </a:lnTo>
                  <a:close/>
                  <a:moveTo>
                    <a:pt x="293656" y="0"/>
                  </a:moveTo>
                  <a:lnTo>
                    <a:pt x="580549" y="0"/>
                  </a:lnTo>
                  <a:lnTo>
                    <a:pt x="793433" y="548545"/>
                  </a:lnTo>
                  <a:lnTo>
                    <a:pt x="793433" y="548544"/>
                  </a:lnTo>
                  <a:lnTo>
                    <a:pt x="874300" y="756760"/>
                  </a:lnTo>
                  <a:lnTo>
                    <a:pt x="793433" y="756760"/>
                  </a:lnTo>
                  <a:lnTo>
                    <a:pt x="793433" y="756761"/>
                  </a:lnTo>
                  <a:lnTo>
                    <a:pt x="607600" y="756761"/>
                  </a:lnTo>
                  <a:lnTo>
                    <a:pt x="577120" y="665321"/>
                  </a:lnTo>
                  <a:lnTo>
                    <a:pt x="298133" y="665321"/>
                  </a:lnTo>
                  <a:lnTo>
                    <a:pt x="266510" y="756761"/>
                  </a:lnTo>
                  <a:lnTo>
                    <a:pt x="160115" y="756761"/>
                  </a:lnTo>
                  <a:lnTo>
                    <a:pt x="160116" y="756760"/>
                  </a:lnTo>
                  <a:lnTo>
                    <a:pt x="0" y="756760"/>
                  </a:lnTo>
                  <a:lnTo>
                    <a:pt x="81534" y="546640"/>
                  </a:lnTo>
                  <a:lnTo>
                    <a:pt x="81439" y="546640"/>
                  </a:lnTo>
                  <a:close/>
                </a:path>
              </a:pathLst>
            </a:custGeom>
            <a:solidFill>
              <a:srgbClr val="5580B9"/>
            </a:solidFill>
            <a:ln w="0" cap="flat">
              <a:noFill/>
              <a:prstDash val="solid"/>
              <a:miter/>
            </a:ln>
          </p:spPr>
          <p:txBody>
            <a:bodyPr rtlCol="0" anchor="ctr"/>
            <a:lstStyle/>
            <a:p>
              <a:endParaRPr lang="fr-FR"/>
            </a:p>
          </p:txBody>
        </p:sp>
        <p:sp>
          <p:nvSpPr>
            <p:cNvPr id="8" name="Forme libre : forme 18">
              <a:extLst>
                <a:ext uri="{FF2B5EF4-FFF2-40B4-BE49-F238E27FC236}">
                  <a16:creationId xmlns:a16="http://schemas.microsoft.com/office/drawing/2014/main" id="{C1DE4A3F-C13F-321F-58F2-46897183FDC7}"/>
                </a:ext>
              </a:extLst>
            </p:cNvPr>
            <p:cNvSpPr/>
            <p:nvPr userDrawn="1"/>
          </p:nvSpPr>
          <p:spPr bwMode="gray">
            <a:xfrm>
              <a:off x="5181691" y="3900277"/>
              <a:ext cx="1825261" cy="2957723"/>
            </a:xfrm>
            <a:custGeom>
              <a:avLst/>
              <a:gdLst>
                <a:gd name="connsiteX0" fmla="*/ 0 w 467010"/>
                <a:gd name="connsiteY0" fmla="*/ 0 h 756761"/>
                <a:gd name="connsiteX1" fmla="*/ 249650 w 467010"/>
                <a:gd name="connsiteY1" fmla="*/ 0 h 756761"/>
                <a:gd name="connsiteX2" fmla="*/ 249650 w 467010"/>
                <a:gd name="connsiteY2" fmla="*/ 546640 h 756761"/>
                <a:gd name="connsiteX3" fmla="*/ 315944 w 467010"/>
                <a:gd name="connsiteY3" fmla="*/ 546640 h 756761"/>
                <a:gd name="connsiteX4" fmla="*/ 315944 w 467010"/>
                <a:gd name="connsiteY4" fmla="*/ 546639 h 756761"/>
                <a:gd name="connsiteX5" fmla="*/ 467010 w 467010"/>
                <a:gd name="connsiteY5" fmla="*/ 546639 h 756761"/>
                <a:gd name="connsiteX6" fmla="*/ 394620 w 467010"/>
                <a:gd name="connsiteY6" fmla="*/ 756760 h 756761"/>
                <a:gd name="connsiteX7" fmla="*/ 236793 w 467010"/>
                <a:gd name="connsiteY7" fmla="*/ 756760 h 756761"/>
                <a:gd name="connsiteX8" fmla="*/ 236792 w 467010"/>
                <a:gd name="connsiteY8" fmla="*/ 756761 h 756761"/>
                <a:gd name="connsiteX9" fmla="*/ 81725 w 467010"/>
                <a:gd name="connsiteY9" fmla="*/ 756761 h 756761"/>
                <a:gd name="connsiteX10" fmla="*/ 0 w 467010"/>
                <a:gd name="connsiteY10" fmla="*/ 756761 h 756761"/>
                <a:gd name="connsiteX11" fmla="*/ 0 w 467010"/>
                <a:gd name="connsiteY11" fmla="*/ 546164 h 756761"/>
                <a:gd name="connsiteX12" fmla="*/ 0 w 467010"/>
                <a:gd name="connsiteY12" fmla="*/ 546163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10" h="756761">
                  <a:moveTo>
                    <a:pt x="0" y="0"/>
                  </a:moveTo>
                  <a:lnTo>
                    <a:pt x="249650" y="0"/>
                  </a:lnTo>
                  <a:lnTo>
                    <a:pt x="249650" y="546640"/>
                  </a:lnTo>
                  <a:lnTo>
                    <a:pt x="315944" y="546640"/>
                  </a:lnTo>
                  <a:lnTo>
                    <a:pt x="315944" y="546639"/>
                  </a:lnTo>
                  <a:lnTo>
                    <a:pt x="467010" y="546639"/>
                  </a:lnTo>
                  <a:lnTo>
                    <a:pt x="394620" y="756760"/>
                  </a:lnTo>
                  <a:lnTo>
                    <a:pt x="236793" y="756760"/>
                  </a:lnTo>
                  <a:lnTo>
                    <a:pt x="236792" y="756761"/>
                  </a:lnTo>
                  <a:lnTo>
                    <a:pt x="81725" y="756761"/>
                  </a:lnTo>
                  <a:lnTo>
                    <a:pt x="0" y="756761"/>
                  </a:lnTo>
                  <a:lnTo>
                    <a:pt x="0" y="546164"/>
                  </a:lnTo>
                  <a:lnTo>
                    <a:pt x="0" y="546163"/>
                  </a:lnTo>
                  <a:close/>
                </a:path>
              </a:pathLst>
            </a:custGeom>
            <a:solidFill>
              <a:srgbClr val="E14480"/>
            </a:solidFill>
            <a:ln w="0" cap="flat">
              <a:noFill/>
              <a:prstDash val="solid"/>
              <a:miter/>
            </a:ln>
          </p:spPr>
          <p:txBody>
            <a:bodyPr rtlCol="0" anchor="ctr"/>
            <a:lstStyle/>
            <a:p>
              <a:endParaRPr lang="fr-FR"/>
            </a:p>
          </p:txBody>
        </p:sp>
        <p:sp>
          <p:nvSpPr>
            <p:cNvPr id="9" name="Forme libre : forme 19">
              <a:extLst>
                <a:ext uri="{FF2B5EF4-FFF2-40B4-BE49-F238E27FC236}">
                  <a16:creationId xmlns:a16="http://schemas.microsoft.com/office/drawing/2014/main" id="{6C2F4FDE-49D8-2C02-9CA3-1237FCA2ADFD}"/>
                </a:ext>
              </a:extLst>
            </p:cNvPr>
            <p:cNvSpPr/>
            <p:nvPr userDrawn="1"/>
          </p:nvSpPr>
          <p:spPr bwMode="gray">
            <a:xfrm>
              <a:off x="2094042" y="3899902"/>
              <a:ext cx="3416374" cy="2958098"/>
            </a:xfrm>
            <a:custGeom>
              <a:avLst/>
              <a:gdLst>
                <a:gd name="connsiteX0" fmla="*/ 438150 w 874111"/>
                <a:gd name="connsiteY0" fmla="*/ 256413 h 756857"/>
                <a:gd name="connsiteX1" fmla="*/ 368141 w 874111"/>
                <a:gd name="connsiteY1" fmla="*/ 461963 h 756857"/>
                <a:gd name="connsiteX2" fmla="*/ 508159 w 874111"/>
                <a:gd name="connsiteY2" fmla="*/ 461963 h 756857"/>
                <a:gd name="connsiteX3" fmla="*/ 293656 w 874111"/>
                <a:gd name="connsiteY3" fmla="*/ 0 h 756857"/>
                <a:gd name="connsiteX4" fmla="*/ 295942 w 874111"/>
                <a:gd name="connsiteY4" fmla="*/ 0 h 756857"/>
                <a:gd name="connsiteX5" fmla="*/ 580549 w 874111"/>
                <a:gd name="connsiteY5" fmla="*/ 0 h 756857"/>
                <a:gd name="connsiteX6" fmla="*/ 792480 w 874111"/>
                <a:gd name="connsiteY6" fmla="*/ 546164 h 756857"/>
                <a:gd name="connsiteX7" fmla="*/ 792387 w 874111"/>
                <a:gd name="connsiteY7" fmla="*/ 546164 h 756857"/>
                <a:gd name="connsiteX8" fmla="*/ 874111 w 874111"/>
                <a:gd name="connsiteY8" fmla="*/ 756761 h 756857"/>
                <a:gd name="connsiteX9" fmla="*/ 792386 w 874111"/>
                <a:gd name="connsiteY9" fmla="*/ 756761 h 756857"/>
                <a:gd name="connsiteX10" fmla="*/ 792386 w 874111"/>
                <a:gd name="connsiteY10" fmla="*/ 546164 h 756857"/>
                <a:gd name="connsiteX11" fmla="*/ 792385 w 874111"/>
                <a:gd name="connsiteY11" fmla="*/ 546164 h 756857"/>
                <a:gd name="connsiteX12" fmla="*/ 792385 w 874111"/>
                <a:gd name="connsiteY12" fmla="*/ 756857 h 756857"/>
                <a:gd name="connsiteX13" fmla="*/ 607600 w 874111"/>
                <a:gd name="connsiteY13" fmla="*/ 756857 h 756857"/>
                <a:gd name="connsiteX14" fmla="*/ 577120 w 874111"/>
                <a:gd name="connsiteY14" fmla="*/ 665417 h 756857"/>
                <a:gd name="connsiteX15" fmla="*/ 298133 w 874111"/>
                <a:gd name="connsiteY15" fmla="*/ 665417 h 756857"/>
                <a:gd name="connsiteX16" fmla="*/ 266510 w 874111"/>
                <a:gd name="connsiteY16" fmla="*/ 756857 h 756857"/>
                <a:gd name="connsiteX17" fmla="*/ 0 w 874111"/>
                <a:gd name="connsiteY17" fmla="*/ 756857 h 756857"/>
                <a:gd name="connsiteX18" fmla="*/ 212122 w 874111"/>
                <a:gd name="connsiteY18" fmla="*/ 210217 h 756857"/>
                <a:gd name="connsiteX19" fmla="*/ 293656 w 874111"/>
                <a:gd name="connsiteY19" fmla="*/ 210217 h 756857"/>
                <a:gd name="connsiteX20" fmla="*/ 293656 w 874111"/>
                <a:gd name="connsiteY20" fmla="*/ 210122 h 756857"/>
                <a:gd name="connsiteX21" fmla="*/ 214408 w 874111"/>
                <a:gd name="connsiteY21" fmla="*/ 210122 h 756857"/>
                <a:gd name="connsiteX22" fmla="*/ 293656 w 874111"/>
                <a:gd name="connsiteY22" fmla="*/ 5891 h 75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111" h="756857">
                  <a:moveTo>
                    <a:pt x="438150" y="256413"/>
                  </a:moveTo>
                  <a:lnTo>
                    <a:pt x="368141" y="461963"/>
                  </a:lnTo>
                  <a:lnTo>
                    <a:pt x="508159" y="461963"/>
                  </a:lnTo>
                  <a:close/>
                  <a:moveTo>
                    <a:pt x="293656" y="0"/>
                  </a:moveTo>
                  <a:lnTo>
                    <a:pt x="295942" y="0"/>
                  </a:lnTo>
                  <a:lnTo>
                    <a:pt x="580549" y="0"/>
                  </a:lnTo>
                  <a:lnTo>
                    <a:pt x="792480" y="546164"/>
                  </a:lnTo>
                  <a:lnTo>
                    <a:pt x="792387" y="546164"/>
                  </a:lnTo>
                  <a:lnTo>
                    <a:pt x="874111" y="756761"/>
                  </a:lnTo>
                  <a:lnTo>
                    <a:pt x="792386" y="756761"/>
                  </a:lnTo>
                  <a:lnTo>
                    <a:pt x="792386" y="546164"/>
                  </a:lnTo>
                  <a:lnTo>
                    <a:pt x="792385" y="546164"/>
                  </a:lnTo>
                  <a:lnTo>
                    <a:pt x="792385" y="756857"/>
                  </a:lnTo>
                  <a:lnTo>
                    <a:pt x="607600" y="756857"/>
                  </a:lnTo>
                  <a:lnTo>
                    <a:pt x="577120" y="665417"/>
                  </a:lnTo>
                  <a:lnTo>
                    <a:pt x="298133" y="665417"/>
                  </a:lnTo>
                  <a:lnTo>
                    <a:pt x="266510" y="756857"/>
                  </a:lnTo>
                  <a:lnTo>
                    <a:pt x="0" y="756857"/>
                  </a:lnTo>
                  <a:lnTo>
                    <a:pt x="212122" y="210217"/>
                  </a:lnTo>
                  <a:lnTo>
                    <a:pt x="293656" y="210217"/>
                  </a:lnTo>
                  <a:lnTo>
                    <a:pt x="293656" y="210122"/>
                  </a:lnTo>
                  <a:lnTo>
                    <a:pt x="214408" y="210122"/>
                  </a:lnTo>
                  <a:lnTo>
                    <a:pt x="293656" y="5891"/>
                  </a:lnTo>
                  <a:close/>
                </a:path>
              </a:pathLst>
            </a:custGeom>
            <a:solidFill>
              <a:srgbClr val="8E9423"/>
            </a:solidFill>
            <a:ln w="0" cap="flat">
              <a:noFill/>
              <a:prstDash val="solid"/>
              <a:miter/>
            </a:ln>
          </p:spPr>
          <p:txBody>
            <a:bodyPr rtlCol="0" anchor="ctr"/>
            <a:lstStyle/>
            <a:p>
              <a:endParaRPr lang="fr-FR"/>
            </a:p>
          </p:txBody>
        </p:sp>
        <p:sp>
          <p:nvSpPr>
            <p:cNvPr id="10" name="Forme libre : forme 20">
              <a:extLst>
                <a:ext uri="{FF2B5EF4-FFF2-40B4-BE49-F238E27FC236}">
                  <a16:creationId xmlns:a16="http://schemas.microsoft.com/office/drawing/2014/main" id="{309CF850-E5DA-79E6-5B5E-68FB52C8FDF0}"/>
                </a:ext>
              </a:extLst>
            </p:cNvPr>
            <p:cNvSpPr/>
            <p:nvPr userDrawn="1"/>
          </p:nvSpPr>
          <p:spPr bwMode="gray">
            <a:xfrm>
              <a:off x="0" y="3900277"/>
              <a:ext cx="3250704" cy="2957723"/>
            </a:xfrm>
            <a:custGeom>
              <a:avLst/>
              <a:gdLst>
                <a:gd name="connsiteX0" fmla="*/ 0 w 831723"/>
                <a:gd name="connsiteY0" fmla="*/ 0 h 756761"/>
                <a:gd name="connsiteX1" fmla="*/ 831723 w 831723"/>
                <a:gd name="connsiteY1" fmla="*/ 0 h 756761"/>
                <a:gd name="connsiteX2" fmla="*/ 831723 w 831723"/>
                <a:gd name="connsiteY2" fmla="*/ 210122 h 756761"/>
                <a:gd name="connsiteX3" fmla="*/ 750189 w 831723"/>
                <a:gd name="connsiteY3" fmla="*/ 210122 h 756761"/>
                <a:gd name="connsiteX4" fmla="*/ 538067 w 831723"/>
                <a:gd name="connsiteY4" fmla="*/ 210122 h 756761"/>
                <a:gd name="connsiteX5" fmla="*/ 538067 w 831723"/>
                <a:gd name="connsiteY5" fmla="*/ 756761 h 756761"/>
                <a:gd name="connsiteX6" fmla="*/ 288417 w 831723"/>
                <a:gd name="connsiteY6" fmla="*/ 756761 h 756761"/>
                <a:gd name="connsiteX7" fmla="*/ 288417 w 831723"/>
                <a:gd name="connsiteY7" fmla="*/ 210122 h 756761"/>
                <a:gd name="connsiteX8" fmla="*/ 0 w 831723"/>
                <a:gd name="connsiteY8" fmla="*/ 210122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723" h="756761">
                  <a:moveTo>
                    <a:pt x="0" y="0"/>
                  </a:moveTo>
                  <a:lnTo>
                    <a:pt x="831723" y="0"/>
                  </a:lnTo>
                  <a:lnTo>
                    <a:pt x="831723" y="210122"/>
                  </a:lnTo>
                  <a:lnTo>
                    <a:pt x="750189" y="210122"/>
                  </a:lnTo>
                  <a:lnTo>
                    <a:pt x="538067" y="210122"/>
                  </a:lnTo>
                  <a:lnTo>
                    <a:pt x="538067" y="756761"/>
                  </a:lnTo>
                  <a:lnTo>
                    <a:pt x="288417" y="756761"/>
                  </a:lnTo>
                  <a:lnTo>
                    <a:pt x="288417" y="210122"/>
                  </a:lnTo>
                  <a:lnTo>
                    <a:pt x="0" y="210122"/>
                  </a:lnTo>
                  <a:close/>
                </a:path>
              </a:pathLst>
            </a:custGeom>
            <a:solidFill>
              <a:srgbClr val="5580B9"/>
            </a:solidFill>
            <a:ln w="0" cap="flat">
              <a:noFill/>
              <a:prstDash val="solid"/>
              <a:miter/>
            </a:ln>
          </p:spPr>
          <p:txBody>
            <a:bodyPr rtlCol="0" anchor="ctr"/>
            <a:lstStyle/>
            <a:p>
              <a:endParaRPr lang="fr-FR"/>
            </a:p>
          </p:txBody>
        </p:sp>
        <p:sp>
          <p:nvSpPr>
            <p:cNvPr id="11" name="Forme libre : forme 21">
              <a:extLst>
                <a:ext uri="{FF2B5EF4-FFF2-40B4-BE49-F238E27FC236}">
                  <a16:creationId xmlns:a16="http://schemas.microsoft.com/office/drawing/2014/main" id="{26261182-E31A-9B0F-4046-E321EBEA98FD}"/>
                </a:ext>
              </a:extLst>
            </p:cNvPr>
            <p:cNvSpPr/>
            <p:nvPr userDrawn="1"/>
          </p:nvSpPr>
          <p:spPr bwMode="gray">
            <a:xfrm>
              <a:off x="2932037" y="3899902"/>
              <a:ext cx="318664" cy="821236"/>
            </a:xfrm>
            <a:custGeom>
              <a:avLst/>
              <a:gdLst>
                <a:gd name="connsiteX0" fmla="*/ 81534 w 81533"/>
                <a:gd name="connsiteY0" fmla="*/ 0 h 210121"/>
                <a:gd name="connsiteX1" fmla="*/ 81534 w 81533"/>
                <a:gd name="connsiteY1" fmla="*/ 210122 h 210121"/>
                <a:gd name="connsiteX2" fmla="*/ 0 w 81533"/>
                <a:gd name="connsiteY2" fmla="*/ 210122 h 210121"/>
                <a:gd name="connsiteX3" fmla="*/ 81534 w 81533"/>
                <a:gd name="connsiteY3" fmla="*/ 0 h 210121"/>
              </a:gdLst>
              <a:ahLst/>
              <a:cxnLst>
                <a:cxn ang="0">
                  <a:pos x="connsiteX0" y="connsiteY0"/>
                </a:cxn>
                <a:cxn ang="0">
                  <a:pos x="connsiteX1" y="connsiteY1"/>
                </a:cxn>
                <a:cxn ang="0">
                  <a:pos x="connsiteX2" y="connsiteY2"/>
                </a:cxn>
                <a:cxn ang="0">
                  <a:pos x="connsiteX3" y="connsiteY3"/>
                </a:cxn>
              </a:cxnLst>
              <a:rect l="l" t="t" r="r" b="b"/>
              <a:pathLst>
                <a:path w="81533" h="210121">
                  <a:moveTo>
                    <a:pt x="81534" y="0"/>
                  </a:moveTo>
                  <a:lnTo>
                    <a:pt x="81534" y="210122"/>
                  </a:lnTo>
                  <a:lnTo>
                    <a:pt x="0" y="210122"/>
                  </a:lnTo>
                  <a:lnTo>
                    <a:pt x="81534" y="0"/>
                  </a:lnTo>
                  <a:close/>
                </a:path>
              </a:pathLst>
            </a:custGeom>
            <a:solidFill>
              <a:srgbClr val="1D662E"/>
            </a:solidFill>
            <a:ln w="6350" cap="flat">
              <a:noFill/>
              <a:prstDash val="solid"/>
              <a:miter/>
            </a:ln>
          </p:spPr>
          <p:txBody>
            <a:bodyPr rtlCol="0" anchor="ctr"/>
            <a:lstStyle/>
            <a:p>
              <a:endParaRPr lang="fr-FR"/>
            </a:p>
          </p:txBody>
        </p:sp>
        <p:sp>
          <p:nvSpPr>
            <p:cNvPr id="12" name="Forme libre : forme 22">
              <a:extLst>
                <a:ext uri="{FF2B5EF4-FFF2-40B4-BE49-F238E27FC236}">
                  <a16:creationId xmlns:a16="http://schemas.microsoft.com/office/drawing/2014/main" id="{C9478CCA-F87B-51B3-64E5-F10BF4A34C86}"/>
                </a:ext>
              </a:extLst>
            </p:cNvPr>
            <p:cNvSpPr/>
            <p:nvPr userDrawn="1"/>
          </p:nvSpPr>
          <p:spPr bwMode="gray">
            <a:xfrm>
              <a:off x="5191002" y="6034524"/>
              <a:ext cx="319409" cy="823096"/>
            </a:xfrm>
            <a:custGeom>
              <a:avLst/>
              <a:gdLst>
                <a:gd name="connsiteX0" fmla="*/ 0 w 81724"/>
                <a:gd name="connsiteY0" fmla="*/ 0 h 210597"/>
                <a:gd name="connsiteX1" fmla="*/ 81725 w 81724"/>
                <a:gd name="connsiteY1" fmla="*/ 210598 h 210597"/>
                <a:gd name="connsiteX2" fmla="*/ 0 w 81724"/>
                <a:gd name="connsiteY2" fmla="*/ 210598 h 210597"/>
                <a:gd name="connsiteX3" fmla="*/ 0 w 81724"/>
                <a:gd name="connsiteY3" fmla="*/ 0 h 210597"/>
              </a:gdLst>
              <a:ahLst/>
              <a:cxnLst>
                <a:cxn ang="0">
                  <a:pos x="connsiteX0" y="connsiteY0"/>
                </a:cxn>
                <a:cxn ang="0">
                  <a:pos x="connsiteX1" y="connsiteY1"/>
                </a:cxn>
                <a:cxn ang="0">
                  <a:pos x="connsiteX2" y="connsiteY2"/>
                </a:cxn>
                <a:cxn ang="0">
                  <a:pos x="connsiteX3" y="connsiteY3"/>
                </a:cxn>
              </a:cxnLst>
              <a:rect l="l" t="t" r="r" b="b"/>
              <a:pathLst>
                <a:path w="81724" h="210597">
                  <a:moveTo>
                    <a:pt x="0" y="0"/>
                  </a:moveTo>
                  <a:lnTo>
                    <a:pt x="81725" y="210598"/>
                  </a:lnTo>
                  <a:lnTo>
                    <a:pt x="0" y="210598"/>
                  </a:lnTo>
                  <a:lnTo>
                    <a:pt x="0" y="0"/>
                  </a:lnTo>
                  <a:close/>
                </a:path>
              </a:pathLst>
            </a:custGeom>
            <a:solidFill>
              <a:srgbClr val="6C3680"/>
            </a:solidFill>
            <a:ln w="0" cap="flat">
              <a:noFill/>
              <a:prstDash val="solid"/>
              <a:miter/>
            </a:ln>
          </p:spPr>
          <p:txBody>
            <a:bodyPr rtlCol="0" anchor="ctr"/>
            <a:lstStyle/>
            <a:p>
              <a:endParaRPr lang="fr-FR"/>
            </a:p>
          </p:txBody>
        </p:sp>
        <p:sp>
          <p:nvSpPr>
            <p:cNvPr id="13" name="Forme libre : forme 23">
              <a:extLst>
                <a:ext uri="{FF2B5EF4-FFF2-40B4-BE49-F238E27FC236}">
                  <a16:creationId xmlns:a16="http://schemas.microsoft.com/office/drawing/2014/main" id="{8CBA88AB-EC97-41ED-0F61-FF90E2A4EC28}"/>
                </a:ext>
              </a:extLst>
            </p:cNvPr>
            <p:cNvSpPr/>
            <p:nvPr userDrawn="1"/>
          </p:nvSpPr>
          <p:spPr bwMode="gray">
            <a:xfrm>
              <a:off x="6097862" y="6036384"/>
              <a:ext cx="909093" cy="821236"/>
            </a:xfrm>
            <a:custGeom>
              <a:avLst/>
              <a:gdLst>
                <a:gd name="connsiteX0" fmla="*/ 232600 w 232600"/>
                <a:gd name="connsiteY0" fmla="*/ 0 h 210121"/>
                <a:gd name="connsiteX1" fmla="*/ 160210 w 232600"/>
                <a:gd name="connsiteY1" fmla="*/ 210121 h 210121"/>
                <a:gd name="connsiteX2" fmla="*/ 0 w 232600"/>
                <a:gd name="connsiteY2" fmla="*/ 210121 h 210121"/>
                <a:gd name="connsiteX3" fmla="*/ 81534 w 232600"/>
                <a:gd name="connsiteY3" fmla="*/ 0 h 210121"/>
                <a:gd name="connsiteX4" fmla="*/ 232600 w 232600"/>
                <a:gd name="connsiteY4" fmla="*/ 0 h 210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00" h="210121">
                  <a:moveTo>
                    <a:pt x="232600" y="0"/>
                  </a:moveTo>
                  <a:lnTo>
                    <a:pt x="160210" y="210121"/>
                  </a:lnTo>
                  <a:lnTo>
                    <a:pt x="0" y="210121"/>
                  </a:lnTo>
                  <a:lnTo>
                    <a:pt x="81534" y="0"/>
                  </a:lnTo>
                  <a:lnTo>
                    <a:pt x="232600" y="0"/>
                  </a:lnTo>
                  <a:close/>
                </a:path>
              </a:pathLst>
            </a:custGeom>
            <a:solidFill>
              <a:srgbClr val="6C3680"/>
            </a:solidFill>
            <a:ln w="0" cap="flat">
              <a:noFill/>
              <a:prstDash val="solid"/>
              <a:miter/>
            </a:ln>
          </p:spPr>
          <p:txBody>
            <a:bodyPr rtlCol="0" anchor="ctr"/>
            <a:lstStyle/>
            <a:p>
              <a:endParaRPr lang="fr-FR"/>
            </a:p>
          </p:txBody>
        </p:sp>
        <p:sp>
          <p:nvSpPr>
            <p:cNvPr id="14" name="Forme libre : forme 24">
              <a:extLst>
                <a:ext uri="{FF2B5EF4-FFF2-40B4-BE49-F238E27FC236}">
                  <a16:creationId xmlns:a16="http://schemas.microsoft.com/office/drawing/2014/main" id="{0A5BC75D-45BB-6B43-1963-55E9F743ED0F}"/>
                </a:ext>
              </a:extLst>
            </p:cNvPr>
            <p:cNvSpPr/>
            <p:nvPr userDrawn="1"/>
          </p:nvSpPr>
          <p:spPr bwMode="gray">
            <a:xfrm>
              <a:off x="9198914" y="6043831"/>
              <a:ext cx="316061" cy="813791"/>
            </a:xfrm>
            <a:custGeom>
              <a:avLst/>
              <a:gdLst>
                <a:gd name="connsiteX0" fmla="*/ 0 w 80867"/>
                <a:gd name="connsiteY0" fmla="*/ 0 h 208216"/>
                <a:gd name="connsiteX1" fmla="*/ 80867 w 80867"/>
                <a:gd name="connsiteY1" fmla="*/ 208216 h 208216"/>
                <a:gd name="connsiteX2" fmla="*/ 0 w 80867"/>
                <a:gd name="connsiteY2" fmla="*/ 208216 h 208216"/>
                <a:gd name="connsiteX3" fmla="*/ 0 w 80867"/>
                <a:gd name="connsiteY3" fmla="*/ 0 h 208216"/>
              </a:gdLst>
              <a:ahLst/>
              <a:cxnLst>
                <a:cxn ang="0">
                  <a:pos x="connsiteX0" y="connsiteY0"/>
                </a:cxn>
                <a:cxn ang="0">
                  <a:pos x="connsiteX1" y="connsiteY1"/>
                </a:cxn>
                <a:cxn ang="0">
                  <a:pos x="connsiteX2" y="connsiteY2"/>
                </a:cxn>
                <a:cxn ang="0">
                  <a:pos x="connsiteX3" y="connsiteY3"/>
                </a:cxn>
              </a:cxnLst>
              <a:rect l="l" t="t" r="r" b="b"/>
              <a:pathLst>
                <a:path w="80867" h="208216">
                  <a:moveTo>
                    <a:pt x="0" y="0"/>
                  </a:moveTo>
                  <a:lnTo>
                    <a:pt x="80867" y="208216"/>
                  </a:lnTo>
                  <a:lnTo>
                    <a:pt x="0" y="208216"/>
                  </a:lnTo>
                  <a:lnTo>
                    <a:pt x="0" y="0"/>
                  </a:lnTo>
                  <a:close/>
                </a:path>
              </a:pathLst>
            </a:custGeom>
            <a:solidFill>
              <a:srgbClr val="1D662E"/>
            </a:solidFill>
            <a:ln w="0" cap="flat">
              <a:noFill/>
              <a:prstDash val="solid"/>
              <a:miter/>
            </a:ln>
          </p:spPr>
          <p:txBody>
            <a:bodyPr rtlCol="0" anchor="ctr"/>
            <a:lstStyle/>
            <a:p>
              <a:endParaRPr lang="fr-FR"/>
            </a:p>
          </p:txBody>
        </p:sp>
      </p:grpSp>
      <p:sp>
        <p:nvSpPr>
          <p:cNvPr id="18" name="Espace réservé du texte 17">
            <a:extLst>
              <a:ext uri="{FF2B5EF4-FFF2-40B4-BE49-F238E27FC236}">
                <a16:creationId xmlns:a16="http://schemas.microsoft.com/office/drawing/2014/main" id="{5A6EA2C1-DDFF-0F6C-3E96-C70C9DAE9E75}"/>
              </a:ext>
            </a:extLst>
          </p:cNvPr>
          <p:cNvSpPr>
            <a:spLocks noGrp="1"/>
          </p:cNvSpPr>
          <p:nvPr userDrawn="1">
            <p:ph type="body" sz="quarter" idx="10" hasCustomPrompt="1"/>
          </p:nvPr>
        </p:nvSpPr>
        <p:spPr>
          <a:xfrm>
            <a:off x="5191002" y="2722632"/>
            <a:ext cx="5364000" cy="341632"/>
          </a:xfrm>
        </p:spPr>
        <p:txBody>
          <a:bodyPr>
            <a:spAutoFit/>
          </a:bodyPr>
          <a:lstStyle>
            <a:lvl1pPr>
              <a:defRPr sz="1800"/>
            </a:lvl1pPr>
            <a:lvl2pPr>
              <a:defRPr sz="1800"/>
            </a:lvl2pPr>
            <a:lvl3pPr>
              <a:defRPr sz="1600"/>
            </a:lvl3pPr>
            <a:lvl4pPr>
              <a:defRPr sz="1400"/>
            </a:lvl4pPr>
            <a:lvl5pPr>
              <a:defRPr sz="1400"/>
            </a:lvl5pPr>
          </a:lstStyle>
          <a:p>
            <a:pPr lvl="0"/>
            <a:r>
              <a:rPr lang="en-GB"/>
              <a:t>Subtitle of the presentation</a:t>
            </a:r>
          </a:p>
        </p:txBody>
      </p:sp>
    </p:spTree>
    <p:extLst>
      <p:ext uri="{BB962C8B-B14F-4D97-AF65-F5344CB8AC3E}">
        <p14:creationId xmlns:p14="http://schemas.microsoft.com/office/powerpoint/2010/main" val="6834032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15" name="Espace réservé du texte 14">
            <a:extLst>
              <a:ext uri="{FF2B5EF4-FFF2-40B4-BE49-F238E27FC236}">
                <a16:creationId xmlns:a16="http://schemas.microsoft.com/office/drawing/2014/main" id="{2A121D23-A640-B478-A1C9-2BD9E799212B}"/>
              </a:ext>
            </a:extLst>
          </p:cNvPr>
          <p:cNvSpPr>
            <a:spLocks noGrp="1"/>
          </p:cNvSpPr>
          <p:nvPr>
            <p:ph type="body" sz="quarter" idx="17" hasCustomPrompt="1"/>
          </p:nvPr>
        </p:nvSpPr>
        <p:spPr>
          <a:xfrm>
            <a:off x="0" y="2410187"/>
            <a:ext cx="6775200" cy="3866400"/>
          </a:xfrm>
          <a:solidFill>
            <a:schemeClr val="tx2">
              <a:alpha val="85000"/>
            </a:schemeClr>
          </a:solidFill>
        </p:spPr>
        <p:txBody>
          <a:bodyPr lIns="576000" tIns="2088000" rIns="576000" bIns="72000" anchor="t" anchorCtr="0"/>
          <a:lstStyle>
            <a:lvl1pPr marL="0" indent="0">
              <a:buNone/>
              <a:defRPr sz="3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your title here </a:t>
            </a:r>
          </a:p>
        </p:txBody>
      </p:sp>
      <p:sp>
        <p:nvSpPr>
          <p:cNvPr id="3" name="Espace réservé du texte 13">
            <a:extLst>
              <a:ext uri="{FF2B5EF4-FFF2-40B4-BE49-F238E27FC236}">
                <a16:creationId xmlns:a16="http://schemas.microsoft.com/office/drawing/2014/main" id="{BF32A89B-FC7A-8E4A-B6AF-813D70DF7505}"/>
              </a:ext>
            </a:extLst>
          </p:cNvPr>
          <p:cNvSpPr>
            <a:spLocks noGrp="1"/>
          </p:cNvSpPr>
          <p:nvPr>
            <p:ph type="body" sz="quarter" idx="18" hasCustomPrompt="1"/>
          </p:nvPr>
        </p:nvSpPr>
        <p:spPr>
          <a:xfrm>
            <a:off x="395287" y="3215193"/>
            <a:ext cx="1441420" cy="1311128"/>
          </a:xfrm>
        </p:spPr>
        <p:txBody>
          <a:bodyPr wrap="none">
            <a:spAutoFit/>
          </a:bodyPr>
          <a:lstStyle>
            <a:lvl1pPr marL="0" indent="0">
              <a:buNone/>
              <a:defRPr sz="8800" b="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00</a:t>
            </a:r>
          </a:p>
        </p:txBody>
      </p:sp>
      <p:grpSp>
        <p:nvGrpSpPr>
          <p:cNvPr id="4" name="Groupe 3">
            <a:extLst>
              <a:ext uri="{FF2B5EF4-FFF2-40B4-BE49-F238E27FC236}">
                <a16:creationId xmlns:a16="http://schemas.microsoft.com/office/drawing/2014/main" id="{E2304F1E-11AD-BD32-E237-EF1CA8AB0CE9}"/>
              </a:ext>
            </a:extLst>
          </p:cNvPr>
          <p:cNvGrpSpPr/>
          <p:nvPr userDrawn="1"/>
        </p:nvGrpSpPr>
        <p:grpSpPr>
          <a:xfrm>
            <a:off x="12424066" y="0"/>
            <a:ext cx="1885826" cy="2451438"/>
            <a:chOff x="4867566" y="1651754"/>
            <a:chExt cx="1885826" cy="2451438"/>
          </a:xfrm>
        </p:grpSpPr>
        <p:sp>
          <p:nvSpPr>
            <p:cNvPr id="13" name="Freeform 5">
              <a:extLst>
                <a:ext uri="{FF2B5EF4-FFF2-40B4-BE49-F238E27FC236}">
                  <a16:creationId xmlns:a16="http://schemas.microsoft.com/office/drawing/2014/main" id="{57E722D6-2A6A-76FE-E381-986BB5120509}"/>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Rectangle 15">
              <a:extLst>
                <a:ext uri="{FF2B5EF4-FFF2-40B4-BE49-F238E27FC236}">
                  <a16:creationId xmlns:a16="http://schemas.microsoft.com/office/drawing/2014/main" id="{5AF333CA-6B12-449B-2BD0-8FF9FEE47C7A}"/>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7" name="Group 5">
            <a:extLst>
              <a:ext uri="{FF2B5EF4-FFF2-40B4-BE49-F238E27FC236}">
                <a16:creationId xmlns:a16="http://schemas.microsoft.com/office/drawing/2014/main" id="{134095B8-39D3-4C9E-4012-0480CA2111E2}"/>
              </a:ext>
            </a:extLst>
          </p:cNvPr>
          <p:cNvGrpSpPr/>
          <p:nvPr userDrawn="1"/>
        </p:nvGrpSpPr>
        <p:grpSpPr>
          <a:xfrm>
            <a:off x="12424066" y="2715002"/>
            <a:ext cx="1885826" cy="1528108"/>
            <a:chOff x="7045594" y="2588002"/>
            <a:chExt cx="1885826" cy="1528108"/>
          </a:xfrm>
        </p:grpSpPr>
        <p:grpSp>
          <p:nvGrpSpPr>
            <p:cNvPr id="23" name="Groupe 22">
              <a:extLst>
                <a:ext uri="{FF2B5EF4-FFF2-40B4-BE49-F238E27FC236}">
                  <a16:creationId xmlns:a16="http://schemas.microsoft.com/office/drawing/2014/main" id="{F1E269F6-D299-111D-09D6-67DA114E1B4A}"/>
                </a:ext>
              </a:extLst>
            </p:cNvPr>
            <p:cNvGrpSpPr/>
            <p:nvPr/>
          </p:nvGrpSpPr>
          <p:grpSpPr>
            <a:xfrm>
              <a:off x="7045594" y="2588002"/>
              <a:ext cx="1885826" cy="1528108"/>
              <a:chOff x="2689543" y="1651754"/>
              <a:chExt cx="1885826" cy="1528108"/>
            </a:xfrm>
          </p:grpSpPr>
          <p:sp>
            <p:nvSpPr>
              <p:cNvPr id="25" name="Freeform 5">
                <a:extLst>
                  <a:ext uri="{FF2B5EF4-FFF2-40B4-BE49-F238E27FC236}">
                    <a16:creationId xmlns:a16="http://schemas.microsoft.com/office/drawing/2014/main" id="{773C3BEB-2E68-2A9E-D64C-94A5F078ACB6}"/>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Rectangle 25">
                <a:extLst>
                  <a:ext uri="{FF2B5EF4-FFF2-40B4-BE49-F238E27FC236}">
                    <a16:creationId xmlns:a16="http://schemas.microsoft.com/office/drawing/2014/main" id="{7724AC91-FB89-4422-1B9F-2A2D8DB1A11A}"/>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4" name="Image 23">
              <a:extLst>
                <a:ext uri="{FF2B5EF4-FFF2-40B4-BE49-F238E27FC236}">
                  <a16:creationId xmlns:a16="http://schemas.microsoft.com/office/drawing/2014/main" id="{786151AE-65C7-7FCB-DBF4-24E298F7F3F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18" name="Groupe 17">
            <a:extLst>
              <a:ext uri="{FF2B5EF4-FFF2-40B4-BE49-F238E27FC236}">
                <a16:creationId xmlns:a16="http://schemas.microsoft.com/office/drawing/2014/main" id="{9A949808-ED4F-34EE-C14E-35B93917DDC5}"/>
              </a:ext>
            </a:extLst>
          </p:cNvPr>
          <p:cNvGrpSpPr/>
          <p:nvPr userDrawn="1"/>
        </p:nvGrpSpPr>
        <p:grpSpPr>
          <a:xfrm>
            <a:off x="-2250920" y="2410187"/>
            <a:ext cx="2034416" cy="2649947"/>
            <a:chOff x="-2250920" y="2410187"/>
            <a:chExt cx="2034416" cy="2649947"/>
          </a:xfrm>
        </p:grpSpPr>
        <p:grpSp>
          <p:nvGrpSpPr>
            <p:cNvPr id="27" name="Groupe 26">
              <a:extLst>
                <a:ext uri="{FF2B5EF4-FFF2-40B4-BE49-F238E27FC236}">
                  <a16:creationId xmlns:a16="http://schemas.microsoft.com/office/drawing/2014/main" id="{F7C2D48E-A9BE-4E7B-94D8-08D14B9D3723}"/>
                </a:ext>
              </a:extLst>
            </p:cNvPr>
            <p:cNvGrpSpPr/>
            <p:nvPr userDrawn="1"/>
          </p:nvGrpSpPr>
          <p:grpSpPr>
            <a:xfrm>
              <a:off x="-2250920" y="2410187"/>
              <a:ext cx="1885826" cy="2512332"/>
              <a:chOff x="4867566" y="1651754"/>
              <a:chExt cx="1885826" cy="2512332"/>
            </a:xfrm>
          </p:grpSpPr>
          <p:sp>
            <p:nvSpPr>
              <p:cNvPr id="28" name="Freeform 5">
                <a:extLst>
                  <a:ext uri="{FF2B5EF4-FFF2-40B4-BE49-F238E27FC236}">
                    <a16:creationId xmlns:a16="http://schemas.microsoft.com/office/drawing/2014/main" id="{38FC0C8E-7CAC-242F-E1D2-A69AE2BD1B5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AFA21201-DB1A-C6F1-95E8-1674CA86DACA}"/>
                  </a:ext>
                </a:extLst>
              </p:cNvPr>
              <p:cNvSpPr/>
              <p:nvPr/>
            </p:nvSpPr>
            <p:spPr>
              <a:xfrm>
                <a:off x="4867566" y="2010311"/>
                <a:ext cx="1885826" cy="2153775"/>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color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lvl="0" indent="-171450">
                  <a:buFont typeface="Arial" panose="020B0604020202020204" pitchFamily="34" charset="0"/>
                  <a:buChar char="•"/>
                </a:pPr>
                <a:r>
                  <a:rPr lang="fr-FR" sz="1000">
                    <a:solidFill>
                      <a:schemeClr val="tx1"/>
                    </a:solidFill>
                    <a:latin typeface="+mn-lt"/>
                  </a:rPr>
                  <a:t>Click on the </a:t>
                </a:r>
                <a:r>
                  <a:rPr lang="fr-FR" sz="1000" err="1">
                    <a:solidFill>
                      <a:schemeClr val="tx1"/>
                    </a:solidFill>
                    <a:latin typeface="+mn-lt"/>
                  </a:rPr>
                  <a:t>color</a:t>
                </a:r>
                <a:r>
                  <a:rPr lang="fr-FR" sz="1000">
                    <a:solidFill>
                      <a:schemeClr val="tx1"/>
                    </a:solidFill>
                    <a:latin typeface="+mn-lt"/>
                  </a:rPr>
                  <a:t> block</a:t>
                </a:r>
              </a:p>
              <a:p>
                <a:pPr marL="171450" lvl="0" indent="-171450">
                  <a:buFont typeface="Arial" panose="020B0604020202020204" pitchFamily="34" charset="0"/>
                  <a:buChar char="•"/>
                </a:pPr>
                <a:r>
                  <a:rPr kumimoji="0" lang="fr-FR" sz="1000" b="0" i="0" u="none" strike="noStrike" kern="1200" cap="none" spc="0" normalizeH="0" baseline="0" noProof="0">
                    <a:ln>
                      <a:noFill/>
                    </a:ln>
                    <a:solidFill>
                      <a:schemeClr val="tx1"/>
                    </a:solidFill>
                    <a:effectLst/>
                    <a:uLnTx/>
                    <a:uFillTx/>
                    <a:latin typeface="+mn-lt"/>
                    <a:ea typeface="+mn-ea"/>
                    <a:cs typeface="+mn-cs"/>
                  </a:rPr>
                  <a:t>Click on « Home »</a:t>
                </a:r>
              </a:p>
              <a:p>
                <a:pPr marL="171450" lvl="0" indent="-171450">
                  <a:buFont typeface="Arial" panose="020B0604020202020204" pitchFamily="34" charset="0"/>
                  <a:buChar char="•"/>
                </a:pPr>
                <a:r>
                  <a:rPr kumimoji="0" lang="fr-FR" sz="1000" b="0" i="0" u="none" strike="noStrike" kern="1200" cap="none" spc="0" normalizeH="0" baseline="0" noProof="0">
                    <a:ln>
                      <a:noFill/>
                    </a:ln>
                    <a:solidFill>
                      <a:schemeClr val="tx1"/>
                    </a:solidFill>
                    <a:effectLst/>
                    <a:uLnTx/>
                    <a:uFillTx/>
                    <a:latin typeface="+mn-lt"/>
                    <a:ea typeface="+mn-ea"/>
                    <a:cs typeface="+mn-cs"/>
                  </a:rPr>
                  <a:t>Click on « Shape Fill »</a:t>
                </a:r>
              </a:p>
              <a:p>
                <a:pPr marL="171450" lvl="0" indent="-171450">
                  <a:buFont typeface="Arial" panose="020B0604020202020204" pitchFamily="34" charset="0"/>
                  <a:buChar char="•"/>
                </a:pPr>
                <a:r>
                  <a:rPr kumimoji="0" lang="fr-FR" sz="1000" b="0" i="0" u="none" strike="noStrike" kern="1200" cap="none" spc="0" normalizeH="0" baseline="0" noProof="0">
                    <a:ln>
                      <a:noFill/>
                    </a:ln>
                    <a:solidFill>
                      <a:schemeClr val="tx1"/>
                    </a:solidFill>
                    <a:effectLst/>
                    <a:uLnTx/>
                    <a:uFillTx/>
                    <a:latin typeface="+mn-lt"/>
                    <a:ea typeface="+mn-ea"/>
                    <a:cs typeface="+mn-cs"/>
                  </a:rPr>
                  <a:t>Select the </a:t>
                </a:r>
                <a:r>
                  <a:rPr kumimoji="0" lang="fr-FR" sz="1000" b="0" i="0" u="none" strike="noStrike" kern="1200" cap="none" spc="0" normalizeH="0" baseline="0" noProof="0" err="1">
                    <a:ln>
                      <a:noFill/>
                    </a:ln>
                    <a:solidFill>
                      <a:schemeClr val="tx1"/>
                    </a:solidFill>
                    <a:effectLst/>
                    <a:uLnTx/>
                    <a:uFillTx/>
                    <a:latin typeface="+mn-lt"/>
                    <a:ea typeface="+mn-ea"/>
                    <a:cs typeface="+mn-cs"/>
                  </a:rPr>
                  <a:t>desired</a:t>
                </a:r>
                <a:r>
                  <a:rPr kumimoji="0" lang="fr-FR" sz="1000" b="0" i="0" u="none" strike="noStrike" kern="1200" cap="none" spc="0" normalizeH="0" baseline="0" noProof="0">
                    <a:ln>
                      <a:noFill/>
                    </a:ln>
                    <a:solidFill>
                      <a:schemeClr val="tx1"/>
                    </a:solidFill>
                    <a:effectLst/>
                    <a:uLnTx/>
                    <a:uFillTx/>
                    <a:latin typeface="+mn-lt"/>
                    <a:ea typeface="+mn-ea"/>
                    <a:cs typeface="+mn-cs"/>
                  </a:rPr>
                  <a:t> </a:t>
                </a:r>
                <a:r>
                  <a:rPr kumimoji="0" lang="fr-FR" sz="1000" b="0" i="0" u="none" strike="noStrike" kern="1200" cap="none" spc="0" normalizeH="0" baseline="0" noProof="0" err="1">
                    <a:ln>
                      <a:noFill/>
                    </a:ln>
                    <a:solidFill>
                      <a:schemeClr val="tx1"/>
                    </a:solidFill>
                    <a:effectLst/>
                    <a:uLnTx/>
                    <a:uFillTx/>
                    <a:latin typeface="+mn-lt"/>
                    <a:ea typeface="+mn-ea"/>
                    <a:cs typeface="+mn-cs"/>
                  </a:rPr>
                  <a:t>color</a:t>
                </a:r>
                <a:r>
                  <a:rPr kumimoji="0" lang="fr-FR" sz="1000" b="0" i="0" u="none" strike="noStrike" kern="1200" cap="none" spc="0" normalizeH="0" baseline="0" noProof="0">
                    <a:ln>
                      <a:noFill/>
                    </a:ln>
                    <a:solidFill>
                      <a:schemeClr val="tx1"/>
                    </a:solidFill>
                    <a:effectLst/>
                    <a:uLnTx/>
                    <a:uFillTx/>
                    <a:latin typeface="+mn-lt"/>
                    <a:ea typeface="+mn-ea"/>
                    <a:cs typeface="+mn-cs"/>
                  </a:rPr>
                  <a:t> </a:t>
                </a:r>
                <a:r>
                  <a:rPr kumimoji="0" lang="fr-FR" sz="1000" b="0" i="0" u="none" strike="noStrike" kern="1200" cap="none" spc="0" normalizeH="0" baseline="0" noProof="0" err="1">
                    <a:ln>
                      <a:noFill/>
                    </a:ln>
                    <a:solidFill>
                      <a:schemeClr val="tx1"/>
                    </a:solidFill>
                    <a:effectLst/>
                    <a:uLnTx/>
                    <a:uFillTx/>
                    <a:latin typeface="+mn-lt"/>
                    <a:ea typeface="+mn-ea"/>
                    <a:cs typeface="+mn-cs"/>
                  </a:rPr>
                  <a:t>from</a:t>
                </a:r>
                <a:r>
                  <a:rPr kumimoji="0" lang="fr-FR" sz="1000" b="0" i="0" u="none" strike="noStrike" kern="1200" cap="none" spc="0" normalizeH="0" baseline="0" noProof="0">
                    <a:ln>
                      <a:noFill/>
                    </a:ln>
                    <a:solidFill>
                      <a:schemeClr val="tx1"/>
                    </a:solidFill>
                    <a:effectLst/>
                    <a:uLnTx/>
                    <a:uFillTx/>
                    <a:latin typeface="+mn-lt"/>
                    <a:ea typeface="+mn-ea"/>
                    <a:cs typeface="+mn-cs"/>
                  </a:rPr>
                  <a:t> the </a:t>
                </a:r>
                <a:r>
                  <a:rPr kumimoji="0" lang="fr-FR" sz="1000" b="0" i="0" u="none" strike="noStrike" kern="1200" cap="none" spc="0" normalizeH="0" baseline="0" noProof="0" err="1">
                    <a:ln>
                      <a:noFill/>
                    </a:ln>
                    <a:solidFill>
                      <a:schemeClr val="tx1"/>
                    </a:solidFill>
                    <a:effectLst/>
                    <a:uLnTx/>
                    <a:uFillTx/>
                    <a:latin typeface="+mn-lt"/>
                    <a:ea typeface="+mn-ea"/>
                    <a:cs typeface="+mn-cs"/>
                  </a:rPr>
                  <a:t>mask</a:t>
                </a:r>
                <a:r>
                  <a:rPr kumimoji="0" lang="fr-FR" sz="1000" b="0" i="0" u="none" strike="noStrike" kern="1200" cap="none" spc="0" normalizeH="0" baseline="0" noProof="0">
                    <a:ln>
                      <a:noFill/>
                    </a:ln>
                    <a:solidFill>
                      <a:schemeClr val="tx1"/>
                    </a:solidFill>
                    <a:effectLst/>
                    <a:uLnTx/>
                    <a:uFillTx/>
                    <a:latin typeface="+mn-lt"/>
                    <a:ea typeface="+mn-ea"/>
                    <a:cs typeface="+mn-cs"/>
                  </a:rPr>
                  <a:t> </a:t>
                </a:r>
                <a:r>
                  <a:rPr kumimoji="0" lang="fr-FR" sz="1000" b="0" i="0" u="none" strike="noStrike" kern="1200" cap="none" spc="0" normalizeH="0" baseline="0" noProof="0" err="1">
                    <a:ln>
                      <a:noFill/>
                    </a:ln>
                    <a:solidFill>
                      <a:schemeClr val="tx1"/>
                    </a:solidFill>
                    <a:effectLst/>
                    <a:uLnTx/>
                    <a:uFillTx/>
                    <a:latin typeface="+mn-lt"/>
                    <a:ea typeface="+mn-ea"/>
                    <a:cs typeface="+mn-cs"/>
                  </a:rPr>
                  <a:t>colors</a:t>
                </a: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cxnSp>
          <p:nvCxnSpPr>
            <p:cNvPr id="8" name="Connecteur droit avec flèche 7">
              <a:extLst>
                <a:ext uri="{FF2B5EF4-FFF2-40B4-BE49-F238E27FC236}">
                  <a16:creationId xmlns:a16="http://schemas.microsoft.com/office/drawing/2014/main" id="{981F0D9C-A3C2-67C5-10C7-6D6A50D20B41}"/>
                </a:ext>
              </a:extLst>
            </p:cNvPr>
            <p:cNvCxnSpPr>
              <a:cxnSpLocks/>
            </p:cNvCxnSpPr>
            <p:nvPr userDrawn="1"/>
          </p:nvCxnSpPr>
          <p:spPr>
            <a:xfrm>
              <a:off x="-1372142" y="5060134"/>
              <a:ext cx="1155638" cy="0"/>
            </a:xfrm>
            <a:prstGeom prst="straightConnector1">
              <a:avLst/>
            </a:prstGeom>
            <a:ln w="28575" cap="rnd">
              <a:solidFill>
                <a:schemeClr val="bg1">
                  <a:lumMod val="75000"/>
                </a:schemeClr>
              </a:solidFill>
              <a:round/>
              <a:tailEnd type="arrow" w="med" len="sm"/>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F6462F5-EB33-7826-D1C5-13DFAF7CCF4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163980" y="3809806"/>
              <a:ext cx="1711946" cy="1035127"/>
            </a:xfrm>
            <a:prstGeom prst="rect">
              <a:avLst/>
            </a:prstGeom>
          </p:spPr>
        </p:pic>
      </p:grpSp>
      <p:grpSp>
        <p:nvGrpSpPr>
          <p:cNvPr id="2" name="Groupe 1">
            <a:extLst>
              <a:ext uri="{FF2B5EF4-FFF2-40B4-BE49-F238E27FC236}">
                <a16:creationId xmlns:a16="http://schemas.microsoft.com/office/drawing/2014/main" id="{574AABE6-3CFF-8026-FE6E-60E1788EEA7F}"/>
              </a:ext>
            </a:extLst>
          </p:cNvPr>
          <p:cNvGrpSpPr/>
          <p:nvPr userDrawn="1"/>
        </p:nvGrpSpPr>
        <p:grpSpPr>
          <a:xfrm>
            <a:off x="-2117892" y="5176004"/>
            <a:ext cx="1885826" cy="1681996"/>
            <a:chOff x="4867566" y="1651754"/>
            <a:chExt cx="1885826" cy="1681996"/>
          </a:xfrm>
        </p:grpSpPr>
        <p:sp>
          <p:nvSpPr>
            <p:cNvPr id="9" name="Freeform 5">
              <a:extLst>
                <a:ext uri="{FF2B5EF4-FFF2-40B4-BE49-F238E27FC236}">
                  <a16:creationId xmlns:a16="http://schemas.microsoft.com/office/drawing/2014/main" id="{486C470E-90BC-4FB7-AF67-3152F40EC884}"/>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j-lt"/>
                <a:ea typeface="+mn-ea"/>
                <a:cs typeface="+mn-cs"/>
              </a:endParaRPr>
            </a:p>
          </p:txBody>
        </p:sp>
        <p:sp>
          <p:nvSpPr>
            <p:cNvPr id="11" name="Rectangle 10">
              <a:extLst>
                <a:ext uri="{FF2B5EF4-FFF2-40B4-BE49-F238E27FC236}">
                  <a16:creationId xmlns:a16="http://schemas.microsoft.com/office/drawing/2014/main" id="{9D64B5CD-8249-4E46-E557-58091BC8AC06}"/>
                </a:ext>
              </a:extLst>
            </p:cNvPr>
            <p:cNvSpPr/>
            <p:nvPr/>
          </p:nvSpPr>
          <p:spPr>
            <a:xfrm>
              <a:off x="4867566" y="2010311"/>
              <a:ext cx="1885826" cy="1323439"/>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j-lt"/>
                </a:rPr>
                <a:t>To change the </a:t>
              </a:r>
              <a:r>
                <a:rPr lang="fr-FR" sz="1000" b="1" err="1">
                  <a:solidFill>
                    <a:schemeClr val="tx1"/>
                  </a:solidFill>
                  <a:latin typeface="+mj-lt"/>
                </a:rPr>
                <a:t>visual</a:t>
              </a:r>
              <a:br>
                <a:rPr lang="fr-FR" sz="1000" b="1">
                  <a:solidFill>
                    <a:schemeClr val="tx1"/>
                  </a:solidFill>
                  <a:latin typeface="+mj-lt"/>
                </a:rPr>
              </a:br>
              <a:r>
                <a:rPr lang="fr-FR" sz="1000" b="1">
                  <a:solidFill>
                    <a:schemeClr val="tx1"/>
                  </a:solidFill>
                  <a:latin typeface="+mj-lt"/>
                </a:rPr>
                <a:t>on the background:</a:t>
              </a:r>
            </a:p>
            <a:p>
              <a:pPr marL="171450" lvl="0" indent="-171450">
                <a:buFont typeface="Arial" panose="020B0604020202020204" pitchFamily="34" charset="0"/>
                <a:buChar char="•"/>
              </a:pPr>
              <a:r>
                <a:rPr lang="en-US" sz="1000">
                  <a:solidFill>
                    <a:schemeClr val="tx1"/>
                  </a:solidFill>
                </a:rPr>
                <a:t>Right click on the slide</a:t>
              </a:r>
            </a:p>
            <a:p>
              <a:pPr marL="171450" lvl="0" indent="-171450">
                <a:buFont typeface="Arial" panose="020B0604020202020204" pitchFamily="34" charset="0"/>
                <a:buChar char="•"/>
              </a:pPr>
              <a:r>
                <a:rPr lang="en-US" sz="1000">
                  <a:solidFill>
                    <a:schemeClr val="tx1"/>
                  </a:solidFill>
                </a:rPr>
                <a:t>Click on “Format Background”</a:t>
              </a:r>
            </a:p>
            <a:p>
              <a:pPr marL="171450" lvl="0" indent="-171450">
                <a:buFont typeface="Arial" panose="020B0604020202020204" pitchFamily="34" charset="0"/>
                <a:buChar char="•"/>
              </a:pPr>
              <a:r>
                <a:rPr lang="en-US" sz="1000">
                  <a:solidFill>
                    <a:schemeClr val="tx1"/>
                  </a:solidFill>
                </a:rPr>
                <a:t>Import a visual</a:t>
              </a:r>
              <a:br>
                <a:rPr lang="en-US" sz="1000">
                  <a:solidFill>
                    <a:schemeClr val="tx1"/>
                  </a:solidFill>
                </a:rPr>
              </a:br>
              <a:r>
                <a:rPr lang="en-US" sz="1000">
                  <a:solidFill>
                    <a:schemeClr val="tx1"/>
                  </a:solidFill>
                </a:rPr>
                <a:t>from your computer (1920x1080px)</a:t>
              </a:r>
            </a:p>
          </p:txBody>
        </p:sp>
      </p:grpSp>
    </p:spTree>
    <p:extLst>
      <p:ext uri="{BB962C8B-B14F-4D97-AF65-F5344CB8AC3E}">
        <p14:creationId xmlns:p14="http://schemas.microsoft.com/office/powerpoint/2010/main" val="411977043"/>
      </p:ext>
    </p:extLst>
  </p:cSld>
  <p:clrMapOvr>
    <a:masterClrMapping/>
  </p:clrMapOvr>
  <p:transition>
    <p:pull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x2">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0" name="Espace réservé du contenu 9">
            <a:extLst>
              <a:ext uri="{FF2B5EF4-FFF2-40B4-BE49-F238E27FC236}">
                <a16:creationId xmlns:a16="http://schemas.microsoft.com/office/drawing/2014/main" id="{4F8716BC-3A4B-F58E-E247-9BB094DEA5AA}"/>
              </a:ext>
            </a:extLst>
          </p:cNvPr>
          <p:cNvSpPr>
            <a:spLocks noGrp="1"/>
          </p:cNvSpPr>
          <p:nvPr>
            <p:ph sz="quarter" idx="16" hasCustomPrompt="1"/>
          </p:nvPr>
        </p:nvSpPr>
        <p:spPr>
          <a:xfrm>
            <a:off x="6308045" y="1526400"/>
            <a:ext cx="5583600"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526400"/>
            <a:ext cx="5583600"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p>
            <a:r>
              <a:rPr lang="en-GB"/>
              <a:t>Footer</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6645246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x4">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20" name="Espace réservé du contenu 19">
            <a:extLst>
              <a:ext uri="{FF2B5EF4-FFF2-40B4-BE49-F238E27FC236}">
                <a16:creationId xmlns:a16="http://schemas.microsoft.com/office/drawing/2014/main" id="{8E0594CE-0757-CB6A-58E2-0AFF076EDE89}"/>
              </a:ext>
            </a:extLst>
          </p:cNvPr>
          <p:cNvSpPr>
            <a:spLocks noGrp="1"/>
          </p:cNvSpPr>
          <p:nvPr>
            <p:ph sz="quarter" idx="18" hasCustomPrompt="1"/>
          </p:nvPr>
        </p:nvSpPr>
        <p:spPr>
          <a:xfrm>
            <a:off x="304163" y="1526400"/>
            <a:ext cx="2555875"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21" name="Espace réservé du contenu 19">
            <a:extLst>
              <a:ext uri="{FF2B5EF4-FFF2-40B4-BE49-F238E27FC236}">
                <a16:creationId xmlns:a16="http://schemas.microsoft.com/office/drawing/2014/main" id="{719A6827-0F26-8767-E875-9021A593C352}"/>
              </a:ext>
            </a:extLst>
          </p:cNvPr>
          <p:cNvSpPr>
            <a:spLocks noGrp="1"/>
          </p:cNvSpPr>
          <p:nvPr>
            <p:ph sz="quarter" idx="19" hasCustomPrompt="1"/>
          </p:nvPr>
        </p:nvSpPr>
        <p:spPr>
          <a:xfrm>
            <a:off x="3314699" y="1526400"/>
            <a:ext cx="2555875"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22" name="Espace réservé du contenu 19">
            <a:extLst>
              <a:ext uri="{FF2B5EF4-FFF2-40B4-BE49-F238E27FC236}">
                <a16:creationId xmlns:a16="http://schemas.microsoft.com/office/drawing/2014/main" id="{00375F53-06CE-6745-8BBD-C7B54AD48978}"/>
              </a:ext>
            </a:extLst>
          </p:cNvPr>
          <p:cNvSpPr>
            <a:spLocks noGrp="1"/>
          </p:cNvSpPr>
          <p:nvPr>
            <p:ph sz="quarter" idx="20" hasCustomPrompt="1"/>
          </p:nvPr>
        </p:nvSpPr>
        <p:spPr>
          <a:xfrm>
            <a:off x="6325235" y="1526400"/>
            <a:ext cx="2555875"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23" name="Espace réservé du contenu 19">
            <a:extLst>
              <a:ext uri="{FF2B5EF4-FFF2-40B4-BE49-F238E27FC236}">
                <a16:creationId xmlns:a16="http://schemas.microsoft.com/office/drawing/2014/main" id="{E41D6696-86B0-4B45-CBEE-63BEA9237627}"/>
              </a:ext>
            </a:extLst>
          </p:cNvPr>
          <p:cNvSpPr>
            <a:spLocks noGrp="1"/>
          </p:cNvSpPr>
          <p:nvPr>
            <p:ph sz="quarter" idx="21" hasCustomPrompt="1"/>
          </p:nvPr>
        </p:nvSpPr>
        <p:spPr>
          <a:xfrm>
            <a:off x="9335770" y="1526400"/>
            <a:ext cx="2555875" cy="449280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26" name="Espace réservé du pied de page 25">
            <a:extLst>
              <a:ext uri="{FF2B5EF4-FFF2-40B4-BE49-F238E27FC236}">
                <a16:creationId xmlns:a16="http://schemas.microsoft.com/office/drawing/2014/main" id="{E872E39E-D174-C8C1-76F3-18BF6E163AA2}"/>
              </a:ext>
            </a:extLst>
          </p:cNvPr>
          <p:cNvSpPr>
            <a:spLocks noGrp="1"/>
          </p:cNvSpPr>
          <p:nvPr>
            <p:ph type="ftr" sz="quarter" idx="23"/>
          </p:nvPr>
        </p:nvSpPr>
        <p:spPr/>
        <p:txBody>
          <a:bodyPr/>
          <a:lstStyle/>
          <a:p>
            <a:r>
              <a:rPr lang="en-GB"/>
              <a:t>Footer</a:t>
            </a:r>
          </a:p>
        </p:txBody>
      </p:sp>
      <p:sp>
        <p:nvSpPr>
          <p:cNvPr id="27" name="Titre 26">
            <a:extLst>
              <a:ext uri="{FF2B5EF4-FFF2-40B4-BE49-F238E27FC236}">
                <a16:creationId xmlns:a16="http://schemas.microsoft.com/office/drawing/2014/main" id="{39D3C5A6-406D-3200-022C-A52D56D7F71B}"/>
              </a:ext>
            </a:extLst>
          </p:cNvPr>
          <p:cNvSpPr>
            <a:spLocks noGrp="1"/>
          </p:cNvSpPr>
          <p:nvPr>
            <p:ph type="title" hasCustomPrompt="1"/>
          </p:nvPr>
        </p:nvSpPr>
        <p:spPr/>
        <p:txBody>
          <a:bodyPr/>
          <a:lstStyle/>
          <a:p>
            <a:r>
              <a:rPr lang="en-GB"/>
              <a:t>insert Your title here </a:t>
            </a:r>
          </a:p>
        </p:txBody>
      </p:sp>
      <p:grpSp>
        <p:nvGrpSpPr>
          <p:cNvPr id="14" name="Groupe 13">
            <a:extLst>
              <a:ext uri="{FF2B5EF4-FFF2-40B4-BE49-F238E27FC236}">
                <a16:creationId xmlns:a16="http://schemas.microsoft.com/office/drawing/2014/main" id="{8AE463B9-7748-CFA0-C5E0-D931DC844550}"/>
              </a:ext>
            </a:extLst>
          </p:cNvPr>
          <p:cNvGrpSpPr/>
          <p:nvPr userDrawn="1"/>
        </p:nvGrpSpPr>
        <p:grpSpPr>
          <a:xfrm>
            <a:off x="12424066" y="0"/>
            <a:ext cx="1885826" cy="2451438"/>
            <a:chOff x="4867566" y="1651754"/>
            <a:chExt cx="1885826" cy="2451438"/>
          </a:xfrm>
        </p:grpSpPr>
        <p:sp>
          <p:nvSpPr>
            <p:cNvPr id="15" name="Freeform 5">
              <a:extLst>
                <a:ext uri="{FF2B5EF4-FFF2-40B4-BE49-F238E27FC236}">
                  <a16:creationId xmlns:a16="http://schemas.microsoft.com/office/drawing/2014/main" id="{FA138B43-4449-4C7B-227D-5E17D86C25CA}"/>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Rectangle 15">
              <a:extLst>
                <a:ext uri="{FF2B5EF4-FFF2-40B4-BE49-F238E27FC236}">
                  <a16:creationId xmlns:a16="http://schemas.microsoft.com/office/drawing/2014/main" id="{063A1904-C2F0-4C78-73C7-60E5363B004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7" name="Group 5">
            <a:extLst>
              <a:ext uri="{FF2B5EF4-FFF2-40B4-BE49-F238E27FC236}">
                <a16:creationId xmlns:a16="http://schemas.microsoft.com/office/drawing/2014/main" id="{6390816B-F86E-E272-DDB5-D6AB96BA2FAD}"/>
              </a:ext>
            </a:extLst>
          </p:cNvPr>
          <p:cNvGrpSpPr/>
          <p:nvPr userDrawn="1"/>
        </p:nvGrpSpPr>
        <p:grpSpPr>
          <a:xfrm>
            <a:off x="12424066" y="2715002"/>
            <a:ext cx="1885826" cy="1528108"/>
            <a:chOff x="7045594" y="2588002"/>
            <a:chExt cx="1885826" cy="1528108"/>
          </a:xfrm>
        </p:grpSpPr>
        <p:grpSp>
          <p:nvGrpSpPr>
            <p:cNvPr id="18" name="Groupe 17">
              <a:extLst>
                <a:ext uri="{FF2B5EF4-FFF2-40B4-BE49-F238E27FC236}">
                  <a16:creationId xmlns:a16="http://schemas.microsoft.com/office/drawing/2014/main" id="{CF977F87-7598-0BD2-F346-3F83A0E30EA6}"/>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ABD19E90-E432-E980-06A0-637FD5E51976}"/>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480CBFE3-989B-2574-ABB5-ADBED1EE50D0}"/>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19" name="Image 18">
              <a:extLst>
                <a:ext uri="{FF2B5EF4-FFF2-40B4-BE49-F238E27FC236}">
                  <a16:creationId xmlns:a16="http://schemas.microsoft.com/office/drawing/2014/main" id="{695A6BB4-7A66-630F-CBEC-0D58186F515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28466695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x1 bloc">
    <p:bg>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84356FB6-419D-15B6-AB42-0E27C0DC2F17}"/>
              </a:ext>
            </a:extLst>
          </p:cNvPr>
          <p:cNvSpPr>
            <a:spLocks noGrp="1"/>
          </p:cNvSpPr>
          <p:nvPr>
            <p:ph sz="quarter" idx="16" hasCustomPrompt="1"/>
          </p:nvPr>
        </p:nvSpPr>
        <p:spPr>
          <a:xfrm>
            <a:off x="7299960" y="0"/>
            <a:ext cx="4892039" cy="6284628"/>
          </a:xfrm>
          <a:custGeom>
            <a:avLst/>
            <a:gdLst>
              <a:gd name="connsiteX0" fmla="*/ 0 w 4892039"/>
              <a:gd name="connsiteY0" fmla="*/ 0 h 6284628"/>
              <a:gd name="connsiteX1" fmla="*/ 4892039 w 4892039"/>
              <a:gd name="connsiteY1" fmla="*/ 0 h 6284628"/>
              <a:gd name="connsiteX2" fmla="*/ 4892039 w 4892039"/>
              <a:gd name="connsiteY2" fmla="*/ 3642935 h 6284628"/>
              <a:gd name="connsiteX3" fmla="*/ 4558332 w 4892039"/>
              <a:gd name="connsiteY3" fmla="*/ 4434378 h 6284628"/>
              <a:gd name="connsiteX4" fmla="*/ 3777991 w 4892039"/>
              <a:gd name="connsiteY4" fmla="*/ 6284628 h 6284628"/>
              <a:gd name="connsiteX5" fmla="*/ 0 w 4892039"/>
              <a:gd name="connsiteY5" fmla="*/ 6284628 h 628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2039" h="6284628">
                <a:moveTo>
                  <a:pt x="0" y="0"/>
                </a:moveTo>
                <a:lnTo>
                  <a:pt x="4892039" y="0"/>
                </a:lnTo>
                <a:lnTo>
                  <a:pt x="4892039" y="3642935"/>
                </a:lnTo>
                <a:lnTo>
                  <a:pt x="4558332" y="4434378"/>
                </a:lnTo>
                <a:lnTo>
                  <a:pt x="3777991" y="6284628"/>
                </a:lnTo>
                <a:lnTo>
                  <a:pt x="0" y="6284628"/>
                </a:lnTo>
                <a:close/>
              </a:path>
            </a:pathLst>
          </a:custGeom>
          <a:solidFill>
            <a:schemeClr val="accent5"/>
          </a:solidFill>
        </p:spPr>
        <p:txBody>
          <a:bodyPr wrap="square" lIns="1260000" rIns="360000" anchor="ct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6">
            <a:extLst>
              <a:ext uri="{FF2B5EF4-FFF2-40B4-BE49-F238E27FC236}">
                <a16:creationId xmlns:a16="http://schemas.microsoft.com/office/drawing/2014/main" id="{6B8A21B1-D879-84BD-7977-31F15B3E3275}"/>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rme libre : forme 7">
            <a:extLst>
              <a:ext uri="{FF2B5EF4-FFF2-40B4-BE49-F238E27FC236}">
                <a16:creationId xmlns:a16="http://schemas.microsoft.com/office/drawing/2014/main" id="{3F73AC8C-6EAE-A9DA-44A1-41728A4C06D1}"/>
              </a:ext>
            </a:extLst>
          </p:cNvPr>
          <p:cNvSpPr/>
          <p:nvPr userDrawn="1"/>
        </p:nvSpPr>
        <p:spPr bwMode="gray">
          <a:xfrm>
            <a:off x="11077951" y="3642933"/>
            <a:ext cx="1114049" cy="2641696"/>
          </a:xfrm>
          <a:custGeom>
            <a:avLst/>
            <a:gdLst>
              <a:gd name="connsiteX0" fmla="*/ 1114049 w 1114049"/>
              <a:gd name="connsiteY0" fmla="*/ 0 h 2641696"/>
              <a:gd name="connsiteX1" fmla="*/ 1114049 w 1114049"/>
              <a:gd name="connsiteY1" fmla="*/ 2641696 h 2641696"/>
              <a:gd name="connsiteX2" fmla="*/ 0 w 1114049"/>
              <a:gd name="connsiteY2" fmla="*/ 2641696 h 2641696"/>
              <a:gd name="connsiteX3" fmla="*/ 780341 w 1114049"/>
              <a:gd name="connsiteY3" fmla="*/ 791446 h 2641696"/>
            </a:gdLst>
            <a:ahLst/>
            <a:cxnLst>
              <a:cxn ang="0">
                <a:pos x="connsiteX0" y="connsiteY0"/>
              </a:cxn>
              <a:cxn ang="0">
                <a:pos x="connsiteX1" y="connsiteY1"/>
              </a:cxn>
              <a:cxn ang="0">
                <a:pos x="connsiteX2" y="connsiteY2"/>
              </a:cxn>
              <a:cxn ang="0">
                <a:pos x="connsiteX3" y="connsiteY3"/>
              </a:cxn>
            </a:cxnLst>
            <a:rect l="l" t="t" r="r" b="b"/>
            <a:pathLst>
              <a:path w="1114049" h="2641696">
                <a:moveTo>
                  <a:pt x="1114049" y="0"/>
                </a:moveTo>
                <a:lnTo>
                  <a:pt x="1114049" y="2641696"/>
                </a:lnTo>
                <a:lnTo>
                  <a:pt x="0" y="2641696"/>
                </a:lnTo>
                <a:lnTo>
                  <a:pt x="780341" y="791446"/>
                </a:lnTo>
                <a:close/>
              </a:path>
            </a:pathLst>
          </a:cu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Forme libre : forme 8">
            <a:extLst>
              <a:ext uri="{FF2B5EF4-FFF2-40B4-BE49-F238E27FC236}">
                <a16:creationId xmlns:a16="http://schemas.microsoft.com/office/drawing/2014/main" id="{1BB9E0B6-9DA0-020C-CE5B-977651059CA2}"/>
              </a:ext>
            </a:extLst>
          </p:cNvPr>
          <p:cNvSpPr/>
          <p:nvPr userDrawn="1"/>
        </p:nvSpPr>
        <p:spPr bwMode="gray">
          <a:xfrm>
            <a:off x="11077951" y="4434378"/>
            <a:ext cx="1114049" cy="1850251"/>
          </a:xfrm>
          <a:custGeom>
            <a:avLst/>
            <a:gdLst>
              <a:gd name="connsiteX0" fmla="*/ 780341 w 1114049"/>
              <a:gd name="connsiteY0" fmla="*/ 0 h 1850251"/>
              <a:gd name="connsiteX1" fmla="*/ 1114049 w 1114049"/>
              <a:gd name="connsiteY1" fmla="*/ 0 h 1850251"/>
              <a:gd name="connsiteX2" fmla="*/ 1114049 w 1114049"/>
              <a:gd name="connsiteY2" fmla="*/ 1850251 h 1850251"/>
              <a:gd name="connsiteX3" fmla="*/ 0 w 1114049"/>
              <a:gd name="connsiteY3" fmla="*/ 1850251 h 1850251"/>
            </a:gdLst>
            <a:ahLst/>
            <a:cxnLst>
              <a:cxn ang="0">
                <a:pos x="connsiteX0" y="connsiteY0"/>
              </a:cxn>
              <a:cxn ang="0">
                <a:pos x="connsiteX1" y="connsiteY1"/>
              </a:cxn>
              <a:cxn ang="0">
                <a:pos x="connsiteX2" y="connsiteY2"/>
              </a:cxn>
              <a:cxn ang="0">
                <a:pos x="connsiteX3" y="connsiteY3"/>
              </a:cxn>
            </a:cxnLst>
            <a:rect l="l" t="t" r="r" b="b"/>
            <a:pathLst>
              <a:path w="1114049" h="1850251">
                <a:moveTo>
                  <a:pt x="780341" y="0"/>
                </a:moveTo>
                <a:lnTo>
                  <a:pt x="1114049" y="0"/>
                </a:lnTo>
                <a:lnTo>
                  <a:pt x="1114049" y="1850251"/>
                </a:lnTo>
                <a:lnTo>
                  <a:pt x="0" y="1850251"/>
                </a:lnTo>
                <a:close/>
              </a:path>
            </a:pathLst>
          </a:custGeom>
          <a:solidFill>
            <a:srgbClr val="6A367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Graphique 11">
            <a:extLst>
              <a:ext uri="{FF2B5EF4-FFF2-40B4-BE49-F238E27FC236}">
                <a16:creationId xmlns:a16="http://schemas.microsoft.com/office/drawing/2014/main" id="{F866379A-7E6C-23D7-779C-9EAD1D20B3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643605"/>
            <a:ext cx="7852887" cy="425839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a:xfrm>
            <a:off x="304163" y="360745"/>
            <a:ext cx="6605923" cy="505505"/>
          </a:xfrm>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lvl1pPr>
              <a:defRPr>
                <a:solidFill>
                  <a:schemeClr val="tx1"/>
                </a:solidFill>
              </a:defRPr>
            </a:lvl1pPr>
          </a:lstStyle>
          <a:p>
            <a:fld id="{750F2F6D-610E-48B6-B7E7-B9D09EC4F344}" type="slidenum">
              <a:rPr lang="en-GB" smtClean="0"/>
              <a:pPr/>
              <a:t>‹#›</a:t>
            </a:fld>
            <a:endParaRPr lang="en-GB"/>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lvl1pPr>
              <a:defRPr>
                <a:solidFill>
                  <a:schemeClr val="tx1"/>
                </a:solidFill>
              </a:defRPr>
            </a:lvl1pPr>
          </a:lstStyle>
          <a:p>
            <a:r>
              <a:rPr lang="en-GB"/>
              <a:t>Footer</a:t>
            </a:r>
          </a:p>
        </p:txBody>
      </p:sp>
    </p:spTree>
    <p:extLst>
      <p:ext uri="{BB962C8B-B14F-4D97-AF65-F5344CB8AC3E}">
        <p14:creationId xmlns:p14="http://schemas.microsoft.com/office/powerpoint/2010/main" val="12104186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x2 bloc">
    <p:bg>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84356FB6-419D-15B6-AB42-0E27C0DC2F17}"/>
              </a:ext>
            </a:extLst>
          </p:cNvPr>
          <p:cNvSpPr>
            <a:spLocks noGrp="1"/>
          </p:cNvSpPr>
          <p:nvPr>
            <p:ph sz="quarter" idx="16" hasCustomPrompt="1"/>
          </p:nvPr>
        </p:nvSpPr>
        <p:spPr>
          <a:xfrm>
            <a:off x="7299960" y="0"/>
            <a:ext cx="4892039" cy="6284628"/>
          </a:xfrm>
          <a:custGeom>
            <a:avLst/>
            <a:gdLst>
              <a:gd name="connsiteX0" fmla="*/ 0 w 4892039"/>
              <a:gd name="connsiteY0" fmla="*/ 0 h 6284628"/>
              <a:gd name="connsiteX1" fmla="*/ 4892039 w 4892039"/>
              <a:gd name="connsiteY1" fmla="*/ 0 h 6284628"/>
              <a:gd name="connsiteX2" fmla="*/ 4892039 w 4892039"/>
              <a:gd name="connsiteY2" fmla="*/ 3642935 h 6284628"/>
              <a:gd name="connsiteX3" fmla="*/ 4558332 w 4892039"/>
              <a:gd name="connsiteY3" fmla="*/ 4434378 h 6284628"/>
              <a:gd name="connsiteX4" fmla="*/ 3777991 w 4892039"/>
              <a:gd name="connsiteY4" fmla="*/ 6284628 h 6284628"/>
              <a:gd name="connsiteX5" fmla="*/ 0 w 4892039"/>
              <a:gd name="connsiteY5" fmla="*/ 6284628 h 628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2039" h="6284628">
                <a:moveTo>
                  <a:pt x="0" y="0"/>
                </a:moveTo>
                <a:lnTo>
                  <a:pt x="4892039" y="0"/>
                </a:lnTo>
                <a:lnTo>
                  <a:pt x="4892039" y="3642935"/>
                </a:lnTo>
                <a:lnTo>
                  <a:pt x="4558332" y="4434378"/>
                </a:lnTo>
                <a:lnTo>
                  <a:pt x="3777991" y="6284628"/>
                </a:lnTo>
                <a:lnTo>
                  <a:pt x="0" y="6284628"/>
                </a:lnTo>
                <a:close/>
              </a:path>
            </a:pathLst>
          </a:custGeom>
          <a:solidFill>
            <a:schemeClr val="accent5"/>
          </a:solidFill>
        </p:spPr>
        <p:txBody>
          <a:bodyPr wrap="square" lIns="1260000" rIns="360000" anchor="ct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7" name="Rectangle 6">
            <a:extLst>
              <a:ext uri="{FF2B5EF4-FFF2-40B4-BE49-F238E27FC236}">
                <a16:creationId xmlns:a16="http://schemas.microsoft.com/office/drawing/2014/main" id="{6B8A21B1-D879-84BD-7977-31F15B3E3275}"/>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rme libre : forme 7">
            <a:extLst>
              <a:ext uri="{FF2B5EF4-FFF2-40B4-BE49-F238E27FC236}">
                <a16:creationId xmlns:a16="http://schemas.microsoft.com/office/drawing/2014/main" id="{3F73AC8C-6EAE-A9DA-44A1-41728A4C06D1}"/>
              </a:ext>
            </a:extLst>
          </p:cNvPr>
          <p:cNvSpPr/>
          <p:nvPr userDrawn="1"/>
        </p:nvSpPr>
        <p:spPr bwMode="gray">
          <a:xfrm>
            <a:off x="11077951" y="3642933"/>
            <a:ext cx="1114049" cy="2641696"/>
          </a:xfrm>
          <a:custGeom>
            <a:avLst/>
            <a:gdLst>
              <a:gd name="connsiteX0" fmla="*/ 1114049 w 1114049"/>
              <a:gd name="connsiteY0" fmla="*/ 0 h 2641696"/>
              <a:gd name="connsiteX1" fmla="*/ 1114049 w 1114049"/>
              <a:gd name="connsiteY1" fmla="*/ 2641696 h 2641696"/>
              <a:gd name="connsiteX2" fmla="*/ 0 w 1114049"/>
              <a:gd name="connsiteY2" fmla="*/ 2641696 h 2641696"/>
              <a:gd name="connsiteX3" fmla="*/ 780341 w 1114049"/>
              <a:gd name="connsiteY3" fmla="*/ 791446 h 2641696"/>
            </a:gdLst>
            <a:ahLst/>
            <a:cxnLst>
              <a:cxn ang="0">
                <a:pos x="connsiteX0" y="connsiteY0"/>
              </a:cxn>
              <a:cxn ang="0">
                <a:pos x="connsiteX1" y="connsiteY1"/>
              </a:cxn>
              <a:cxn ang="0">
                <a:pos x="connsiteX2" y="connsiteY2"/>
              </a:cxn>
              <a:cxn ang="0">
                <a:pos x="connsiteX3" y="connsiteY3"/>
              </a:cxn>
            </a:cxnLst>
            <a:rect l="l" t="t" r="r" b="b"/>
            <a:pathLst>
              <a:path w="1114049" h="2641696">
                <a:moveTo>
                  <a:pt x="1114049" y="0"/>
                </a:moveTo>
                <a:lnTo>
                  <a:pt x="1114049" y="2641696"/>
                </a:lnTo>
                <a:lnTo>
                  <a:pt x="0" y="2641696"/>
                </a:lnTo>
                <a:lnTo>
                  <a:pt x="780341" y="791446"/>
                </a:lnTo>
                <a:close/>
              </a:path>
            </a:pathLst>
          </a:cu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Forme libre : forme 8">
            <a:extLst>
              <a:ext uri="{FF2B5EF4-FFF2-40B4-BE49-F238E27FC236}">
                <a16:creationId xmlns:a16="http://schemas.microsoft.com/office/drawing/2014/main" id="{1BB9E0B6-9DA0-020C-CE5B-977651059CA2}"/>
              </a:ext>
            </a:extLst>
          </p:cNvPr>
          <p:cNvSpPr/>
          <p:nvPr userDrawn="1"/>
        </p:nvSpPr>
        <p:spPr bwMode="gray">
          <a:xfrm>
            <a:off x="11077951" y="4434378"/>
            <a:ext cx="1114049" cy="1850251"/>
          </a:xfrm>
          <a:custGeom>
            <a:avLst/>
            <a:gdLst>
              <a:gd name="connsiteX0" fmla="*/ 780341 w 1114049"/>
              <a:gd name="connsiteY0" fmla="*/ 0 h 1850251"/>
              <a:gd name="connsiteX1" fmla="*/ 1114049 w 1114049"/>
              <a:gd name="connsiteY1" fmla="*/ 0 h 1850251"/>
              <a:gd name="connsiteX2" fmla="*/ 1114049 w 1114049"/>
              <a:gd name="connsiteY2" fmla="*/ 1850251 h 1850251"/>
              <a:gd name="connsiteX3" fmla="*/ 0 w 1114049"/>
              <a:gd name="connsiteY3" fmla="*/ 1850251 h 1850251"/>
            </a:gdLst>
            <a:ahLst/>
            <a:cxnLst>
              <a:cxn ang="0">
                <a:pos x="connsiteX0" y="connsiteY0"/>
              </a:cxn>
              <a:cxn ang="0">
                <a:pos x="connsiteX1" y="connsiteY1"/>
              </a:cxn>
              <a:cxn ang="0">
                <a:pos x="connsiteX2" y="connsiteY2"/>
              </a:cxn>
              <a:cxn ang="0">
                <a:pos x="connsiteX3" y="connsiteY3"/>
              </a:cxn>
            </a:cxnLst>
            <a:rect l="l" t="t" r="r" b="b"/>
            <a:pathLst>
              <a:path w="1114049" h="1850251">
                <a:moveTo>
                  <a:pt x="780341" y="0"/>
                </a:moveTo>
                <a:lnTo>
                  <a:pt x="1114049" y="0"/>
                </a:lnTo>
                <a:lnTo>
                  <a:pt x="1114049" y="1850251"/>
                </a:lnTo>
                <a:lnTo>
                  <a:pt x="0" y="1850251"/>
                </a:lnTo>
                <a:close/>
              </a:path>
            </a:pathLst>
          </a:custGeom>
          <a:solidFill>
            <a:srgbClr val="6A367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2" name="Graphique 11">
            <a:extLst>
              <a:ext uri="{FF2B5EF4-FFF2-40B4-BE49-F238E27FC236}">
                <a16:creationId xmlns:a16="http://schemas.microsoft.com/office/drawing/2014/main" id="{F866379A-7E6C-23D7-779C-9EAD1D20B3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643605"/>
            <a:ext cx="3734437" cy="425839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a:xfrm>
            <a:off x="304163" y="360745"/>
            <a:ext cx="6605923" cy="505505"/>
          </a:xfrm>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9">
            <a:extLst>
              <a:ext uri="{FF2B5EF4-FFF2-40B4-BE49-F238E27FC236}">
                <a16:creationId xmlns:a16="http://schemas.microsoft.com/office/drawing/2014/main" id="{960C3125-A7A7-68D5-5217-9E08E96F5F29}"/>
              </a:ext>
            </a:extLst>
          </p:cNvPr>
          <p:cNvSpPr>
            <a:spLocks noGrp="1"/>
          </p:cNvSpPr>
          <p:nvPr>
            <p:ph sz="quarter" idx="20" hasCustomPrompt="1"/>
          </p:nvPr>
        </p:nvSpPr>
        <p:spPr>
          <a:xfrm>
            <a:off x="4451270" y="1643605"/>
            <a:ext cx="3705780" cy="425839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lvl1pPr>
              <a:defRPr>
                <a:solidFill>
                  <a:schemeClr val="tx1"/>
                </a:solidFill>
              </a:defRPr>
            </a:lvl1pPr>
          </a:lstStyle>
          <a:p>
            <a:fld id="{750F2F6D-610E-48B6-B7E7-B9D09EC4F344}" type="slidenum">
              <a:rPr lang="en-GB" smtClean="0"/>
              <a:pPr/>
              <a:t>‹#›</a:t>
            </a:fld>
            <a:endParaRPr lang="en-GB"/>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lvl1pPr>
              <a:defRPr>
                <a:solidFill>
                  <a:schemeClr val="tx1"/>
                </a:solidFill>
              </a:defRPr>
            </a:lvl1pPr>
          </a:lstStyle>
          <a:p>
            <a:r>
              <a:rPr lang="en-GB"/>
              <a:t>Footer</a:t>
            </a:r>
          </a:p>
        </p:txBody>
      </p:sp>
    </p:spTree>
    <p:extLst>
      <p:ext uri="{BB962C8B-B14F-4D97-AF65-F5344CB8AC3E}">
        <p14:creationId xmlns:p14="http://schemas.microsoft.com/office/powerpoint/2010/main" val="23050294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x4 bloc">
    <p:bg>
      <p:bgPr>
        <a:solidFill>
          <a:schemeClr val="bg1">
            <a:lumMod val="95000"/>
          </a:schemeClr>
        </a:solidFill>
        <a:effectLst/>
      </p:bgPr>
    </p:bg>
    <p:spTree>
      <p:nvGrpSpPr>
        <p:cNvPr id="1" name=""/>
        <p:cNvGrpSpPr/>
        <p:nvPr/>
      </p:nvGrpSpPr>
      <p:grpSpPr>
        <a:xfrm>
          <a:off x="0" y="0"/>
          <a:ext cx="0" cy="0"/>
          <a:chOff x="0" y="0"/>
          <a:chExt cx="0" cy="0"/>
        </a:xfrm>
      </p:grpSpPr>
      <p:sp>
        <p:nvSpPr>
          <p:cNvPr id="41" name="Espace réservé du contenu 40">
            <a:extLst>
              <a:ext uri="{FF2B5EF4-FFF2-40B4-BE49-F238E27FC236}">
                <a16:creationId xmlns:a16="http://schemas.microsoft.com/office/drawing/2014/main" id="{7AADA54D-8A04-F838-56C9-6A5EDC388057}"/>
              </a:ext>
            </a:extLst>
          </p:cNvPr>
          <p:cNvSpPr>
            <a:spLocks noGrp="1"/>
          </p:cNvSpPr>
          <p:nvPr>
            <p:ph sz="quarter" idx="16" hasCustomPrompt="1"/>
          </p:nvPr>
        </p:nvSpPr>
        <p:spPr>
          <a:xfrm>
            <a:off x="7299960" y="0"/>
            <a:ext cx="4892039" cy="6284628"/>
          </a:xfrm>
          <a:custGeom>
            <a:avLst/>
            <a:gdLst>
              <a:gd name="connsiteX0" fmla="*/ 0 w 4892039"/>
              <a:gd name="connsiteY0" fmla="*/ 0 h 6284628"/>
              <a:gd name="connsiteX1" fmla="*/ 4892039 w 4892039"/>
              <a:gd name="connsiteY1" fmla="*/ 0 h 6284628"/>
              <a:gd name="connsiteX2" fmla="*/ 4892039 w 4892039"/>
              <a:gd name="connsiteY2" fmla="*/ 3642935 h 6284628"/>
              <a:gd name="connsiteX3" fmla="*/ 4558332 w 4892039"/>
              <a:gd name="connsiteY3" fmla="*/ 4434378 h 6284628"/>
              <a:gd name="connsiteX4" fmla="*/ 3777991 w 4892039"/>
              <a:gd name="connsiteY4" fmla="*/ 6284628 h 6284628"/>
              <a:gd name="connsiteX5" fmla="*/ 0 w 4892039"/>
              <a:gd name="connsiteY5" fmla="*/ 6284628 h 628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2039" h="6284628">
                <a:moveTo>
                  <a:pt x="0" y="0"/>
                </a:moveTo>
                <a:lnTo>
                  <a:pt x="4892039" y="0"/>
                </a:lnTo>
                <a:lnTo>
                  <a:pt x="4892039" y="3642935"/>
                </a:lnTo>
                <a:lnTo>
                  <a:pt x="4558332" y="4434378"/>
                </a:lnTo>
                <a:lnTo>
                  <a:pt x="3777991" y="6284628"/>
                </a:lnTo>
                <a:lnTo>
                  <a:pt x="0" y="6284628"/>
                </a:lnTo>
                <a:close/>
              </a:path>
            </a:pathLst>
          </a:custGeom>
          <a:solidFill>
            <a:schemeClr val="accent5"/>
          </a:solidFill>
        </p:spPr>
        <p:txBody>
          <a:bodyPr wrap="square" lIns="1260000" rIns="360000" anchor="ct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28" name="Rectangle 27">
            <a:extLst>
              <a:ext uri="{FF2B5EF4-FFF2-40B4-BE49-F238E27FC236}">
                <a16:creationId xmlns:a16="http://schemas.microsoft.com/office/drawing/2014/main" id="{17FF2265-2D37-B741-E59C-BD34E7801F24}"/>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643605"/>
            <a:ext cx="3734437" cy="194400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a:xfrm>
            <a:off x="304163" y="360745"/>
            <a:ext cx="6605923" cy="505505"/>
          </a:xfrm>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9">
            <a:extLst>
              <a:ext uri="{FF2B5EF4-FFF2-40B4-BE49-F238E27FC236}">
                <a16:creationId xmlns:a16="http://schemas.microsoft.com/office/drawing/2014/main" id="{960C3125-A7A7-68D5-5217-9E08E96F5F29}"/>
              </a:ext>
            </a:extLst>
          </p:cNvPr>
          <p:cNvSpPr>
            <a:spLocks noGrp="1"/>
          </p:cNvSpPr>
          <p:nvPr>
            <p:ph sz="quarter" idx="20" hasCustomPrompt="1"/>
          </p:nvPr>
        </p:nvSpPr>
        <p:spPr>
          <a:xfrm>
            <a:off x="4451270" y="1643605"/>
            <a:ext cx="3705780" cy="194400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lvl1pPr>
              <a:defRPr>
                <a:solidFill>
                  <a:schemeClr val="tx1"/>
                </a:solidFill>
              </a:defRPr>
            </a:lvl1pPr>
          </a:lstStyle>
          <a:p>
            <a:fld id="{750F2F6D-610E-48B6-B7E7-B9D09EC4F344}" type="slidenum">
              <a:rPr lang="en-GB" smtClean="0"/>
              <a:pPr/>
              <a:t>‹#›</a:t>
            </a:fld>
            <a:endParaRPr lang="en-GB"/>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lvl1pPr>
              <a:defRPr>
                <a:solidFill>
                  <a:schemeClr val="tx1"/>
                </a:solidFill>
              </a:defRPr>
            </a:lvl1pPr>
          </a:lstStyle>
          <a:p>
            <a:r>
              <a:rPr lang="en-GB"/>
              <a:t>Footer</a:t>
            </a:r>
          </a:p>
        </p:txBody>
      </p:sp>
      <p:sp>
        <p:nvSpPr>
          <p:cNvPr id="13" name="Espace réservé du contenu 9">
            <a:extLst>
              <a:ext uri="{FF2B5EF4-FFF2-40B4-BE49-F238E27FC236}">
                <a16:creationId xmlns:a16="http://schemas.microsoft.com/office/drawing/2014/main" id="{876B7221-47C6-55EC-E6F9-728D14EA422C}"/>
              </a:ext>
            </a:extLst>
          </p:cNvPr>
          <p:cNvSpPr>
            <a:spLocks noGrp="1"/>
          </p:cNvSpPr>
          <p:nvPr>
            <p:ph sz="quarter" idx="22" hasCustomPrompt="1"/>
          </p:nvPr>
        </p:nvSpPr>
        <p:spPr>
          <a:xfrm>
            <a:off x="304163" y="3957995"/>
            <a:ext cx="3734437" cy="194400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6" name="Espace réservé du contenu 9">
            <a:extLst>
              <a:ext uri="{FF2B5EF4-FFF2-40B4-BE49-F238E27FC236}">
                <a16:creationId xmlns:a16="http://schemas.microsoft.com/office/drawing/2014/main" id="{F26777F6-7B35-022C-D10E-40AEC0989F51}"/>
              </a:ext>
            </a:extLst>
          </p:cNvPr>
          <p:cNvSpPr>
            <a:spLocks noGrp="1"/>
          </p:cNvSpPr>
          <p:nvPr>
            <p:ph sz="quarter" idx="23" hasCustomPrompt="1"/>
          </p:nvPr>
        </p:nvSpPr>
        <p:spPr>
          <a:xfrm>
            <a:off x="4451270" y="3957995"/>
            <a:ext cx="3705780" cy="1944000"/>
          </a:xfrm>
          <a:solidFill>
            <a:schemeClr val="bg1"/>
          </a:solidFill>
        </p:spPr>
        <p:txBody>
          <a:bodyPr lIns="360000" tIns="360000" rIns="360000" bIns="360000"/>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36" name="Forme libre : forme 35">
            <a:extLst>
              <a:ext uri="{FF2B5EF4-FFF2-40B4-BE49-F238E27FC236}">
                <a16:creationId xmlns:a16="http://schemas.microsoft.com/office/drawing/2014/main" id="{0720B153-4F57-0139-4E9D-FE916543642B}"/>
              </a:ext>
            </a:extLst>
          </p:cNvPr>
          <p:cNvSpPr/>
          <p:nvPr userDrawn="1"/>
        </p:nvSpPr>
        <p:spPr bwMode="gray">
          <a:xfrm>
            <a:off x="11077951" y="3642933"/>
            <a:ext cx="1114049" cy="2641696"/>
          </a:xfrm>
          <a:custGeom>
            <a:avLst/>
            <a:gdLst>
              <a:gd name="connsiteX0" fmla="*/ 1114049 w 1114049"/>
              <a:gd name="connsiteY0" fmla="*/ 0 h 2641696"/>
              <a:gd name="connsiteX1" fmla="*/ 1114049 w 1114049"/>
              <a:gd name="connsiteY1" fmla="*/ 2641696 h 2641696"/>
              <a:gd name="connsiteX2" fmla="*/ 0 w 1114049"/>
              <a:gd name="connsiteY2" fmla="*/ 2641696 h 2641696"/>
              <a:gd name="connsiteX3" fmla="*/ 780341 w 1114049"/>
              <a:gd name="connsiteY3" fmla="*/ 791446 h 2641696"/>
            </a:gdLst>
            <a:ahLst/>
            <a:cxnLst>
              <a:cxn ang="0">
                <a:pos x="connsiteX0" y="connsiteY0"/>
              </a:cxn>
              <a:cxn ang="0">
                <a:pos x="connsiteX1" y="connsiteY1"/>
              </a:cxn>
              <a:cxn ang="0">
                <a:pos x="connsiteX2" y="connsiteY2"/>
              </a:cxn>
              <a:cxn ang="0">
                <a:pos x="connsiteX3" y="connsiteY3"/>
              </a:cxn>
            </a:cxnLst>
            <a:rect l="l" t="t" r="r" b="b"/>
            <a:pathLst>
              <a:path w="1114049" h="2641696">
                <a:moveTo>
                  <a:pt x="1114049" y="0"/>
                </a:moveTo>
                <a:lnTo>
                  <a:pt x="1114049" y="2641696"/>
                </a:lnTo>
                <a:lnTo>
                  <a:pt x="0" y="2641696"/>
                </a:lnTo>
                <a:lnTo>
                  <a:pt x="780341" y="791446"/>
                </a:lnTo>
                <a:close/>
              </a:path>
            </a:pathLst>
          </a:cu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7" name="Forme libre : forme 36">
            <a:extLst>
              <a:ext uri="{FF2B5EF4-FFF2-40B4-BE49-F238E27FC236}">
                <a16:creationId xmlns:a16="http://schemas.microsoft.com/office/drawing/2014/main" id="{2C9CC81D-F8F5-578F-8170-969BED7A29E9}"/>
              </a:ext>
            </a:extLst>
          </p:cNvPr>
          <p:cNvSpPr/>
          <p:nvPr userDrawn="1"/>
        </p:nvSpPr>
        <p:spPr bwMode="gray">
          <a:xfrm>
            <a:off x="11077951" y="4434378"/>
            <a:ext cx="1114049" cy="1850251"/>
          </a:xfrm>
          <a:custGeom>
            <a:avLst/>
            <a:gdLst>
              <a:gd name="connsiteX0" fmla="*/ 780341 w 1114049"/>
              <a:gd name="connsiteY0" fmla="*/ 0 h 1850251"/>
              <a:gd name="connsiteX1" fmla="*/ 1114049 w 1114049"/>
              <a:gd name="connsiteY1" fmla="*/ 0 h 1850251"/>
              <a:gd name="connsiteX2" fmla="*/ 1114049 w 1114049"/>
              <a:gd name="connsiteY2" fmla="*/ 1850251 h 1850251"/>
              <a:gd name="connsiteX3" fmla="*/ 0 w 1114049"/>
              <a:gd name="connsiteY3" fmla="*/ 1850251 h 1850251"/>
            </a:gdLst>
            <a:ahLst/>
            <a:cxnLst>
              <a:cxn ang="0">
                <a:pos x="connsiteX0" y="connsiteY0"/>
              </a:cxn>
              <a:cxn ang="0">
                <a:pos x="connsiteX1" y="connsiteY1"/>
              </a:cxn>
              <a:cxn ang="0">
                <a:pos x="connsiteX2" y="connsiteY2"/>
              </a:cxn>
              <a:cxn ang="0">
                <a:pos x="connsiteX3" y="connsiteY3"/>
              </a:cxn>
            </a:cxnLst>
            <a:rect l="l" t="t" r="r" b="b"/>
            <a:pathLst>
              <a:path w="1114049" h="1850251">
                <a:moveTo>
                  <a:pt x="780341" y="0"/>
                </a:moveTo>
                <a:lnTo>
                  <a:pt x="1114049" y="0"/>
                </a:lnTo>
                <a:lnTo>
                  <a:pt x="1114049" y="1850251"/>
                </a:lnTo>
                <a:lnTo>
                  <a:pt x="0" y="1850251"/>
                </a:lnTo>
                <a:close/>
              </a:path>
            </a:pathLst>
          </a:custGeom>
          <a:solidFill>
            <a:srgbClr val="6A367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9" name="Graphique 28">
            <a:extLst>
              <a:ext uri="{FF2B5EF4-FFF2-40B4-BE49-F238E27FC236}">
                <a16:creationId xmlns:a16="http://schemas.microsoft.com/office/drawing/2014/main" id="{0C50F89B-3691-C2E7-B81E-52977493B0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Tree>
    <p:extLst>
      <p:ext uri="{BB962C8B-B14F-4D97-AF65-F5344CB8AC3E}">
        <p14:creationId xmlns:p14="http://schemas.microsoft.com/office/powerpoint/2010/main" val="25287510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x2 Key mess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32809E-C7B8-4B0B-4B14-ED717C22DFB3}"/>
              </a:ext>
            </a:extLst>
          </p:cNvPr>
          <p:cNvSpPr/>
          <p:nvPr userDrawn="1"/>
        </p:nvSpPr>
        <p:spPr>
          <a:xfrm>
            <a:off x="1" y="1790350"/>
            <a:ext cx="12192000" cy="39649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0" name="Espace réservé du contenu 9">
            <a:extLst>
              <a:ext uri="{FF2B5EF4-FFF2-40B4-BE49-F238E27FC236}">
                <a16:creationId xmlns:a16="http://schemas.microsoft.com/office/drawing/2014/main" id="{4F8716BC-3A4B-F58E-E247-9BB094DEA5AA}"/>
              </a:ext>
            </a:extLst>
          </p:cNvPr>
          <p:cNvSpPr>
            <a:spLocks noGrp="1"/>
          </p:cNvSpPr>
          <p:nvPr>
            <p:ph sz="quarter" idx="16" hasCustomPrompt="1"/>
          </p:nvPr>
        </p:nvSpPr>
        <p:spPr>
          <a:xfrm>
            <a:off x="4002741" y="2822625"/>
            <a:ext cx="3501644" cy="2453833"/>
          </a:xfrm>
        </p:spPr>
        <p:txBody>
          <a:bodyPr/>
          <a:lstStyle>
            <a:lvl1pPr>
              <a:defRPr sz="1600"/>
            </a:lvl1pPr>
            <a:lvl2pPr>
              <a:defRPr sz="1400"/>
            </a:lvl2pPr>
            <a:lvl3pPr>
              <a:defRPr sz="1200"/>
            </a:lvl3pPr>
            <a:lvl4pPr>
              <a:defRPr sz="1100"/>
            </a:lvl4pPr>
            <a:lvl5pPr>
              <a:defRPr sz="1100"/>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526400"/>
            <a:ext cx="3341862" cy="4492800"/>
          </a:xfrm>
          <a:solidFill>
            <a:schemeClr val="accent5"/>
          </a:solidFill>
        </p:spPr>
        <p:txBody>
          <a:bodyPr lIns="360000" tIns="1332000" rIns="360000" bIns="360000" anchor="t"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p>
            <a:r>
              <a:rPr lang="en-GB"/>
              <a:t>Footer</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a:xfrm>
            <a:off x="304163" y="360745"/>
            <a:ext cx="11587482" cy="505505"/>
          </a:xfrm>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7" name="Espace réservé du texte 6">
            <a:extLst>
              <a:ext uri="{FF2B5EF4-FFF2-40B4-BE49-F238E27FC236}">
                <a16:creationId xmlns:a16="http://schemas.microsoft.com/office/drawing/2014/main" id="{D063B74C-8248-D44B-F19C-BE6E94605DA3}"/>
              </a:ext>
            </a:extLst>
          </p:cNvPr>
          <p:cNvSpPr>
            <a:spLocks noGrp="1"/>
          </p:cNvSpPr>
          <p:nvPr>
            <p:ph type="body" sz="quarter" idx="20" hasCustomPrompt="1"/>
          </p:nvPr>
        </p:nvSpPr>
        <p:spPr>
          <a:xfrm>
            <a:off x="4002254" y="2291619"/>
            <a:ext cx="1922102" cy="385181"/>
          </a:xfrm>
          <a:solidFill>
            <a:schemeClr val="bg2"/>
          </a:solidFill>
        </p:spPr>
        <p:txBody>
          <a:bodyPr wrap="none" lIns="108000" tIns="90000" rIns="108000" bIns="72000" anchor="b" anchorCtr="0">
            <a:spAutoFit/>
          </a:bodyPr>
          <a:lstStyle>
            <a:lvl1pPr marL="0" indent="0">
              <a:buNone/>
              <a:defRPr sz="1600" b="1" cap="all" spc="100" baseline="0">
                <a:solidFill>
                  <a:schemeClr val="bg1"/>
                </a:solidFill>
              </a:defRPr>
            </a:lvl1pPr>
          </a:lstStyle>
          <a:p>
            <a:pPr lvl="0"/>
            <a:r>
              <a:rPr lang="en-GB"/>
              <a:t>section TITLE</a:t>
            </a:r>
          </a:p>
        </p:txBody>
      </p:sp>
      <p:sp>
        <p:nvSpPr>
          <p:cNvPr id="16" name="Espace réservé du contenu 9">
            <a:extLst>
              <a:ext uri="{FF2B5EF4-FFF2-40B4-BE49-F238E27FC236}">
                <a16:creationId xmlns:a16="http://schemas.microsoft.com/office/drawing/2014/main" id="{43F89F69-5C91-0D60-C100-67111CDC29E8}"/>
              </a:ext>
            </a:extLst>
          </p:cNvPr>
          <p:cNvSpPr>
            <a:spLocks noGrp="1"/>
          </p:cNvSpPr>
          <p:nvPr>
            <p:ph sz="quarter" idx="23" hasCustomPrompt="1"/>
          </p:nvPr>
        </p:nvSpPr>
        <p:spPr>
          <a:xfrm>
            <a:off x="8390001" y="2822625"/>
            <a:ext cx="3501644" cy="2453833"/>
          </a:xfrm>
        </p:spPr>
        <p:txBody>
          <a:bodyPr/>
          <a:lstStyle>
            <a:lvl1pPr>
              <a:defRPr sz="1600"/>
            </a:lvl1pPr>
            <a:lvl2pPr>
              <a:defRPr sz="1400"/>
            </a:lvl2pPr>
            <a:lvl3pPr>
              <a:defRPr sz="1200"/>
            </a:lvl3pPr>
            <a:lvl4pPr>
              <a:defRPr sz="1100"/>
            </a:lvl4pPr>
            <a:lvl5pPr>
              <a:defRPr sz="1100"/>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7" name="Espace réservé du texte 6">
            <a:extLst>
              <a:ext uri="{FF2B5EF4-FFF2-40B4-BE49-F238E27FC236}">
                <a16:creationId xmlns:a16="http://schemas.microsoft.com/office/drawing/2014/main" id="{C3DDB0B7-F771-6CAC-C231-5258EAEF4CA6}"/>
              </a:ext>
            </a:extLst>
          </p:cNvPr>
          <p:cNvSpPr>
            <a:spLocks noGrp="1"/>
          </p:cNvSpPr>
          <p:nvPr>
            <p:ph type="body" sz="quarter" idx="24" hasCustomPrompt="1"/>
          </p:nvPr>
        </p:nvSpPr>
        <p:spPr>
          <a:xfrm>
            <a:off x="8390001" y="2291619"/>
            <a:ext cx="1922102" cy="385181"/>
          </a:xfrm>
          <a:solidFill>
            <a:schemeClr val="accent3"/>
          </a:solidFill>
        </p:spPr>
        <p:txBody>
          <a:bodyPr wrap="none" lIns="108000" tIns="90000" rIns="108000" bIns="72000" anchor="b" anchorCtr="0">
            <a:spAutoFit/>
          </a:bodyPr>
          <a:lstStyle>
            <a:lvl1pPr marL="0" indent="0">
              <a:buNone/>
              <a:defRPr sz="1600" b="1" cap="all" spc="100" baseline="0">
                <a:solidFill>
                  <a:schemeClr val="bg1"/>
                </a:solidFill>
              </a:defRPr>
            </a:lvl1pPr>
          </a:lstStyle>
          <a:p>
            <a:pPr lvl="0"/>
            <a:r>
              <a:rPr lang="en-GB"/>
              <a:t>section TITLE</a:t>
            </a:r>
          </a:p>
        </p:txBody>
      </p:sp>
      <p:cxnSp>
        <p:nvCxnSpPr>
          <p:cNvPr id="28" name="Connecteur droit 27">
            <a:extLst>
              <a:ext uri="{FF2B5EF4-FFF2-40B4-BE49-F238E27FC236}">
                <a16:creationId xmlns:a16="http://schemas.microsoft.com/office/drawing/2014/main" id="{B09B5E82-B046-E569-CBCD-C47DCBF86766}"/>
              </a:ext>
            </a:extLst>
          </p:cNvPr>
          <p:cNvCxnSpPr>
            <a:cxnSpLocks/>
          </p:cNvCxnSpPr>
          <p:nvPr userDrawn="1"/>
        </p:nvCxnSpPr>
        <p:spPr>
          <a:xfrm>
            <a:off x="7947193" y="2822625"/>
            <a:ext cx="0" cy="2453833"/>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sp>
        <p:nvSpPr>
          <p:cNvPr id="29" name="Espace réservé du texte 6">
            <a:extLst>
              <a:ext uri="{FF2B5EF4-FFF2-40B4-BE49-F238E27FC236}">
                <a16:creationId xmlns:a16="http://schemas.microsoft.com/office/drawing/2014/main" id="{CFEFACFC-D7D3-D918-1187-D00432482096}"/>
              </a:ext>
            </a:extLst>
          </p:cNvPr>
          <p:cNvSpPr>
            <a:spLocks noGrp="1"/>
          </p:cNvSpPr>
          <p:nvPr>
            <p:ph type="body" sz="quarter" idx="25" hasCustomPrompt="1"/>
          </p:nvPr>
        </p:nvSpPr>
        <p:spPr>
          <a:xfrm>
            <a:off x="712516" y="2291619"/>
            <a:ext cx="1922102" cy="385181"/>
          </a:xfrm>
          <a:solidFill>
            <a:schemeClr val="bg1"/>
          </a:solidFill>
        </p:spPr>
        <p:txBody>
          <a:bodyPr wrap="none" lIns="108000" tIns="90000" rIns="108000" bIns="72000" anchor="b" anchorCtr="0">
            <a:spAutoFit/>
          </a:bodyPr>
          <a:lstStyle>
            <a:lvl1pPr marL="0" indent="0">
              <a:buNone/>
              <a:defRPr sz="1600" b="1" cap="all" spc="100" baseline="0">
                <a:solidFill>
                  <a:schemeClr val="accent5"/>
                </a:solidFill>
              </a:defRPr>
            </a:lvl1pPr>
          </a:lstStyle>
          <a:p>
            <a:pPr lvl="0"/>
            <a:r>
              <a:rPr lang="en-GB"/>
              <a:t>section TITLE</a:t>
            </a:r>
          </a:p>
        </p:txBody>
      </p:sp>
    </p:spTree>
    <p:extLst>
      <p:ext uri="{BB962C8B-B14F-4D97-AF65-F5344CB8AC3E}">
        <p14:creationId xmlns:p14="http://schemas.microsoft.com/office/powerpoint/2010/main" val="3780743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x3 Key mess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32809E-C7B8-4B0B-4B14-ED717C22DFB3}"/>
              </a:ext>
            </a:extLst>
          </p:cNvPr>
          <p:cNvSpPr/>
          <p:nvPr userDrawn="1"/>
        </p:nvSpPr>
        <p:spPr>
          <a:xfrm>
            <a:off x="1" y="1790350"/>
            <a:ext cx="12192000" cy="39649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0" name="Espace réservé du contenu 9">
            <a:extLst>
              <a:ext uri="{FF2B5EF4-FFF2-40B4-BE49-F238E27FC236}">
                <a16:creationId xmlns:a16="http://schemas.microsoft.com/office/drawing/2014/main" id="{4F8716BC-3A4B-F58E-E247-9BB094DEA5AA}"/>
              </a:ext>
            </a:extLst>
          </p:cNvPr>
          <p:cNvSpPr>
            <a:spLocks noGrp="1"/>
          </p:cNvSpPr>
          <p:nvPr>
            <p:ph sz="quarter" idx="16" hasCustomPrompt="1"/>
          </p:nvPr>
        </p:nvSpPr>
        <p:spPr>
          <a:xfrm>
            <a:off x="4002742" y="2822625"/>
            <a:ext cx="2128902" cy="2453833"/>
          </a:xfrm>
        </p:spPr>
        <p:txBody>
          <a:bodyPr/>
          <a:lstStyle>
            <a:lvl1pPr>
              <a:defRPr sz="1200"/>
            </a:lvl1pPr>
            <a:lvl2pPr>
              <a:defRPr sz="1100"/>
            </a:lvl2pPr>
            <a:lvl3pPr>
              <a:defRPr sz="1050"/>
            </a:lvl3pPr>
            <a:lvl4pPr>
              <a:defRPr sz="1000"/>
            </a:lvl4pPr>
            <a:lvl5pPr>
              <a:defRPr sz="1000"/>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1" name="Espace réservé du contenu 9">
            <a:extLst>
              <a:ext uri="{FF2B5EF4-FFF2-40B4-BE49-F238E27FC236}">
                <a16:creationId xmlns:a16="http://schemas.microsoft.com/office/drawing/2014/main" id="{FECEF947-C5AB-9E2E-3EF6-1FCF3DB1140C}"/>
              </a:ext>
            </a:extLst>
          </p:cNvPr>
          <p:cNvSpPr>
            <a:spLocks noGrp="1"/>
          </p:cNvSpPr>
          <p:nvPr>
            <p:ph sz="quarter" idx="17" hasCustomPrompt="1"/>
          </p:nvPr>
        </p:nvSpPr>
        <p:spPr>
          <a:xfrm>
            <a:off x="304163" y="1526400"/>
            <a:ext cx="3341862" cy="4492800"/>
          </a:xfrm>
          <a:solidFill>
            <a:schemeClr val="accent5"/>
          </a:solidFill>
        </p:spPr>
        <p:txBody>
          <a:bodyPr lIns="360000" tIns="1332000" rIns="360000" bIns="360000" anchor="t"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4" name="Espace réservé du pied de page 13">
            <a:extLst>
              <a:ext uri="{FF2B5EF4-FFF2-40B4-BE49-F238E27FC236}">
                <a16:creationId xmlns:a16="http://schemas.microsoft.com/office/drawing/2014/main" id="{E703A1EC-F9A9-DE7C-5609-E48B7125BB0E}"/>
              </a:ext>
            </a:extLst>
          </p:cNvPr>
          <p:cNvSpPr>
            <a:spLocks noGrp="1"/>
          </p:cNvSpPr>
          <p:nvPr>
            <p:ph type="ftr" sz="quarter" idx="19"/>
          </p:nvPr>
        </p:nvSpPr>
        <p:spPr/>
        <p:txBody>
          <a:bodyPr/>
          <a:lstStyle/>
          <a:p>
            <a:r>
              <a:rPr lang="en-GB"/>
              <a:t>Footer</a:t>
            </a:r>
          </a:p>
        </p:txBody>
      </p:sp>
      <p:sp>
        <p:nvSpPr>
          <p:cNvPr id="15" name="Titre 14">
            <a:extLst>
              <a:ext uri="{FF2B5EF4-FFF2-40B4-BE49-F238E27FC236}">
                <a16:creationId xmlns:a16="http://schemas.microsoft.com/office/drawing/2014/main" id="{A7E4C61F-AA2F-DD00-C90A-65F6BFA48A7F}"/>
              </a:ext>
            </a:extLst>
          </p:cNvPr>
          <p:cNvSpPr>
            <a:spLocks noGrp="1"/>
          </p:cNvSpPr>
          <p:nvPr>
            <p:ph type="title" hasCustomPrompt="1"/>
          </p:nvPr>
        </p:nvSpPr>
        <p:spPr>
          <a:xfrm>
            <a:off x="304163" y="360745"/>
            <a:ext cx="11587482" cy="505505"/>
          </a:xfrm>
        </p:spPr>
        <p:txBody>
          <a:bodyPr/>
          <a:lstStyle/>
          <a:p>
            <a:r>
              <a:rPr lang="en-GB"/>
              <a:t>insert Your title here </a:t>
            </a:r>
          </a:p>
        </p:txBody>
      </p:sp>
      <p:grpSp>
        <p:nvGrpSpPr>
          <p:cNvPr id="18" name="Groupe 17">
            <a:extLst>
              <a:ext uri="{FF2B5EF4-FFF2-40B4-BE49-F238E27FC236}">
                <a16:creationId xmlns:a16="http://schemas.microsoft.com/office/drawing/2014/main" id="{80150029-82A3-01D1-3C33-068A36230728}"/>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4C0FEA9D-DBE3-CE3E-945F-1B53EBAD6FD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C87E823D-772E-588A-65F4-D9D0AFECEE96}"/>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1" name="Group 5">
            <a:extLst>
              <a:ext uri="{FF2B5EF4-FFF2-40B4-BE49-F238E27FC236}">
                <a16:creationId xmlns:a16="http://schemas.microsoft.com/office/drawing/2014/main" id="{4E95F984-3EB3-DD2B-759A-3E8D5D1D6D2F}"/>
              </a:ext>
            </a:extLst>
          </p:cNvPr>
          <p:cNvGrpSpPr/>
          <p:nvPr userDrawn="1"/>
        </p:nvGrpSpPr>
        <p:grpSpPr>
          <a:xfrm>
            <a:off x="12424066" y="2715002"/>
            <a:ext cx="1885826" cy="1528108"/>
            <a:chOff x="7045594" y="2588002"/>
            <a:chExt cx="1885826" cy="1528108"/>
          </a:xfrm>
        </p:grpSpPr>
        <p:grpSp>
          <p:nvGrpSpPr>
            <p:cNvPr id="22" name="Groupe 21">
              <a:extLst>
                <a:ext uri="{FF2B5EF4-FFF2-40B4-BE49-F238E27FC236}">
                  <a16:creationId xmlns:a16="http://schemas.microsoft.com/office/drawing/2014/main" id="{54E99B82-171E-E35A-FC18-7D663438D283}"/>
                </a:ext>
              </a:extLst>
            </p:cNvPr>
            <p:cNvGrpSpPr/>
            <p:nvPr/>
          </p:nvGrpSpPr>
          <p:grpSpPr>
            <a:xfrm>
              <a:off x="7045594" y="2588002"/>
              <a:ext cx="1885826" cy="1528108"/>
              <a:chOff x="2689543" y="1651754"/>
              <a:chExt cx="1885826" cy="1528108"/>
            </a:xfrm>
          </p:grpSpPr>
          <p:sp>
            <p:nvSpPr>
              <p:cNvPr id="24" name="Freeform 5">
                <a:extLst>
                  <a:ext uri="{FF2B5EF4-FFF2-40B4-BE49-F238E27FC236}">
                    <a16:creationId xmlns:a16="http://schemas.microsoft.com/office/drawing/2014/main" id="{FEBA76B7-1897-B80D-39F3-E6A668A4FD19}"/>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A9B5A4A4-D015-A90C-2322-38E4BCF8BC4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3" name="Image 22">
              <a:extLst>
                <a:ext uri="{FF2B5EF4-FFF2-40B4-BE49-F238E27FC236}">
                  <a16:creationId xmlns:a16="http://schemas.microsoft.com/office/drawing/2014/main" id="{C8CDFD5F-7E85-8D87-91BC-36EB865C2E3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7" name="Espace réservé du texte 6">
            <a:extLst>
              <a:ext uri="{FF2B5EF4-FFF2-40B4-BE49-F238E27FC236}">
                <a16:creationId xmlns:a16="http://schemas.microsoft.com/office/drawing/2014/main" id="{D063B74C-8248-D44B-F19C-BE6E94605DA3}"/>
              </a:ext>
            </a:extLst>
          </p:cNvPr>
          <p:cNvSpPr>
            <a:spLocks noGrp="1"/>
          </p:cNvSpPr>
          <p:nvPr>
            <p:ph type="body" sz="quarter" idx="20" hasCustomPrompt="1"/>
          </p:nvPr>
        </p:nvSpPr>
        <p:spPr>
          <a:xfrm>
            <a:off x="4002254" y="2291619"/>
            <a:ext cx="1922102" cy="385181"/>
          </a:xfrm>
          <a:solidFill>
            <a:schemeClr val="bg2"/>
          </a:solidFill>
        </p:spPr>
        <p:txBody>
          <a:bodyPr wrap="none" lIns="108000" tIns="90000" rIns="108000" bIns="72000" anchor="b" anchorCtr="0">
            <a:spAutoFit/>
          </a:bodyPr>
          <a:lstStyle>
            <a:lvl1pPr marL="0" indent="0">
              <a:buNone/>
              <a:defRPr sz="1600" b="1" cap="all" spc="100" baseline="0">
                <a:solidFill>
                  <a:schemeClr val="bg1"/>
                </a:solidFill>
              </a:defRPr>
            </a:lvl1pPr>
          </a:lstStyle>
          <a:p>
            <a:pPr lvl="0"/>
            <a:r>
              <a:rPr lang="en-GB"/>
              <a:t>section TITLE</a:t>
            </a:r>
          </a:p>
        </p:txBody>
      </p:sp>
      <p:sp>
        <p:nvSpPr>
          <p:cNvPr id="12" name="Espace réservé du contenu 9">
            <a:extLst>
              <a:ext uri="{FF2B5EF4-FFF2-40B4-BE49-F238E27FC236}">
                <a16:creationId xmlns:a16="http://schemas.microsoft.com/office/drawing/2014/main" id="{01F3ABB2-4B97-390A-30E3-B1D5192755E7}"/>
              </a:ext>
            </a:extLst>
          </p:cNvPr>
          <p:cNvSpPr>
            <a:spLocks noGrp="1"/>
          </p:cNvSpPr>
          <p:nvPr>
            <p:ph sz="quarter" idx="21" hasCustomPrompt="1"/>
          </p:nvPr>
        </p:nvSpPr>
        <p:spPr>
          <a:xfrm>
            <a:off x="6882742" y="2822625"/>
            <a:ext cx="2128902" cy="2453833"/>
          </a:xfrm>
        </p:spPr>
        <p:txBody>
          <a:bodyPr/>
          <a:lstStyle>
            <a:lvl1pPr>
              <a:defRPr sz="1200"/>
            </a:lvl1pPr>
            <a:lvl2pPr>
              <a:defRPr sz="1100"/>
            </a:lvl2pPr>
            <a:lvl3pPr>
              <a:defRPr sz="1050"/>
            </a:lvl3pPr>
            <a:lvl4pPr>
              <a:defRPr sz="1000"/>
            </a:lvl4pPr>
            <a:lvl5pPr>
              <a:defRPr sz="1000"/>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3" name="Espace réservé du texte 6">
            <a:extLst>
              <a:ext uri="{FF2B5EF4-FFF2-40B4-BE49-F238E27FC236}">
                <a16:creationId xmlns:a16="http://schemas.microsoft.com/office/drawing/2014/main" id="{C2B5370A-6846-3D65-A2AB-AB8AC61E7896}"/>
              </a:ext>
            </a:extLst>
          </p:cNvPr>
          <p:cNvSpPr>
            <a:spLocks noGrp="1"/>
          </p:cNvSpPr>
          <p:nvPr>
            <p:ph type="body" sz="quarter" idx="22" hasCustomPrompt="1"/>
          </p:nvPr>
        </p:nvSpPr>
        <p:spPr>
          <a:xfrm>
            <a:off x="6882742" y="2291619"/>
            <a:ext cx="1922102" cy="385181"/>
          </a:xfrm>
          <a:solidFill>
            <a:schemeClr val="accent1"/>
          </a:solidFill>
        </p:spPr>
        <p:txBody>
          <a:bodyPr wrap="none" lIns="108000" tIns="90000" rIns="108000" bIns="72000" anchor="b" anchorCtr="0">
            <a:spAutoFit/>
          </a:bodyPr>
          <a:lstStyle>
            <a:lvl1pPr marL="0" indent="0">
              <a:buNone/>
              <a:defRPr sz="1600" b="1" cap="all" spc="100" baseline="0">
                <a:solidFill>
                  <a:schemeClr val="bg1"/>
                </a:solidFill>
              </a:defRPr>
            </a:lvl1pPr>
          </a:lstStyle>
          <a:p>
            <a:pPr lvl="0"/>
            <a:r>
              <a:rPr lang="en-GB"/>
              <a:t>section TITLE</a:t>
            </a:r>
          </a:p>
        </p:txBody>
      </p:sp>
      <p:sp>
        <p:nvSpPr>
          <p:cNvPr id="16" name="Espace réservé du contenu 9">
            <a:extLst>
              <a:ext uri="{FF2B5EF4-FFF2-40B4-BE49-F238E27FC236}">
                <a16:creationId xmlns:a16="http://schemas.microsoft.com/office/drawing/2014/main" id="{43F89F69-5C91-0D60-C100-67111CDC29E8}"/>
              </a:ext>
            </a:extLst>
          </p:cNvPr>
          <p:cNvSpPr>
            <a:spLocks noGrp="1"/>
          </p:cNvSpPr>
          <p:nvPr>
            <p:ph sz="quarter" idx="23" hasCustomPrompt="1"/>
          </p:nvPr>
        </p:nvSpPr>
        <p:spPr>
          <a:xfrm>
            <a:off x="9762743" y="2822625"/>
            <a:ext cx="2128902" cy="2453833"/>
          </a:xfrm>
        </p:spPr>
        <p:txBody>
          <a:bodyPr/>
          <a:lstStyle>
            <a:lvl1pPr>
              <a:defRPr sz="1200"/>
            </a:lvl1pPr>
            <a:lvl2pPr>
              <a:defRPr sz="1100"/>
            </a:lvl2pPr>
            <a:lvl3pPr>
              <a:defRPr sz="1050"/>
            </a:lvl3pPr>
            <a:lvl4pPr>
              <a:defRPr sz="1000"/>
            </a:lvl4pPr>
            <a:lvl5pPr>
              <a:defRPr sz="1000"/>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7" name="Espace réservé du texte 6">
            <a:extLst>
              <a:ext uri="{FF2B5EF4-FFF2-40B4-BE49-F238E27FC236}">
                <a16:creationId xmlns:a16="http://schemas.microsoft.com/office/drawing/2014/main" id="{C3DDB0B7-F771-6CAC-C231-5258EAEF4CA6}"/>
              </a:ext>
            </a:extLst>
          </p:cNvPr>
          <p:cNvSpPr>
            <a:spLocks noGrp="1"/>
          </p:cNvSpPr>
          <p:nvPr>
            <p:ph type="body" sz="quarter" idx="24" hasCustomPrompt="1"/>
          </p:nvPr>
        </p:nvSpPr>
        <p:spPr>
          <a:xfrm>
            <a:off x="9762743" y="2291619"/>
            <a:ext cx="1922102" cy="385181"/>
          </a:xfrm>
          <a:solidFill>
            <a:schemeClr val="accent3"/>
          </a:solidFill>
        </p:spPr>
        <p:txBody>
          <a:bodyPr wrap="none" lIns="108000" tIns="90000" rIns="108000" bIns="72000" anchor="b" anchorCtr="0">
            <a:spAutoFit/>
          </a:bodyPr>
          <a:lstStyle>
            <a:lvl1pPr marL="0" indent="0">
              <a:buNone/>
              <a:defRPr sz="1600" b="1" cap="all" spc="100" baseline="0">
                <a:solidFill>
                  <a:schemeClr val="bg1"/>
                </a:solidFill>
              </a:defRPr>
            </a:lvl1pPr>
          </a:lstStyle>
          <a:p>
            <a:pPr lvl="0"/>
            <a:r>
              <a:rPr lang="en-GB"/>
              <a:t>section TITLE</a:t>
            </a:r>
          </a:p>
        </p:txBody>
      </p:sp>
      <p:cxnSp>
        <p:nvCxnSpPr>
          <p:cNvPr id="27" name="Connecteur droit 26">
            <a:extLst>
              <a:ext uri="{FF2B5EF4-FFF2-40B4-BE49-F238E27FC236}">
                <a16:creationId xmlns:a16="http://schemas.microsoft.com/office/drawing/2014/main" id="{0F0B16A0-0545-7DE7-AE71-183BFEBCAFD9}"/>
              </a:ext>
            </a:extLst>
          </p:cNvPr>
          <p:cNvCxnSpPr/>
          <p:nvPr userDrawn="1"/>
        </p:nvCxnSpPr>
        <p:spPr>
          <a:xfrm>
            <a:off x="6507193" y="2822625"/>
            <a:ext cx="0" cy="2453833"/>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09B5E82-B046-E569-CBCD-C47DCBF86766}"/>
              </a:ext>
            </a:extLst>
          </p:cNvPr>
          <p:cNvCxnSpPr/>
          <p:nvPr userDrawn="1"/>
        </p:nvCxnSpPr>
        <p:spPr>
          <a:xfrm>
            <a:off x="9387193" y="2822625"/>
            <a:ext cx="0" cy="2453833"/>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texte 6">
            <a:extLst>
              <a:ext uri="{FF2B5EF4-FFF2-40B4-BE49-F238E27FC236}">
                <a16:creationId xmlns:a16="http://schemas.microsoft.com/office/drawing/2014/main" id="{38B2908E-D6F1-C060-07EE-1E7ED252065F}"/>
              </a:ext>
            </a:extLst>
          </p:cNvPr>
          <p:cNvSpPr>
            <a:spLocks noGrp="1"/>
          </p:cNvSpPr>
          <p:nvPr>
            <p:ph type="body" sz="quarter" idx="25" hasCustomPrompt="1"/>
          </p:nvPr>
        </p:nvSpPr>
        <p:spPr>
          <a:xfrm>
            <a:off x="712516" y="2291619"/>
            <a:ext cx="1922102" cy="385181"/>
          </a:xfrm>
          <a:solidFill>
            <a:schemeClr val="bg1"/>
          </a:solidFill>
        </p:spPr>
        <p:txBody>
          <a:bodyPr wrap="none" lIns="108000" tIns="90000" rIns="108000" bIns="72000" anchor="b" anchorCtr="0">
            <a:spAutoFit/>
          </a:bodyPr>
          <a:lstStyle>
            <a:lvl1pPr marL="0" indent="0">
              <a:buNone/>
              <a:defRPr sz="1600" b="1" cap="all" spc="100" baseline="0">
                <a:solidFill>
                  <a:schemeClr val="accent5"/>
                </a:solidFill>
              </a:defRPr>
            </a:lvl1pPr>
          </a:lstStyle>
          <a:p>
            <a:pPr lvl="0"/>
            <a:r>
              <a:rPr lang="en-GB"/>
              <a:t>section TITLE</a:t>
            </a:r>
          </a:p>
        </p:txBody>
      </p:sp>
    </p:spTree>
    <p:extLst>
      <p:ext uri="{BB962C8B-B14F-4D97-AF65-F5344CB8AC3E}">
        <p14:creationId xmlns:p14="http://schemas.microsoft.com/office/powerpoint/2010/main" val="28833760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x3 columns colo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5FD168-9C0C-6F84-3868-9254C1B1A9FC}"/>
              </a:ext>
            </a:extLst>
          </p:cNvPr>
          <p:cNvSpPr/>
          <p:nvPr userDrawn="1"/>
        </p:nvSpPr>
        <p:spPr bwMode="gray">
          <a:xfrm>
            <a:off x="0" y="0"/>
            <a:ext cx="12192000" cy="6858000"/>
          </a:xfrm>
          <a:prstGeom prst="rect">
            <a:avLst/>
          </a:prstGeom>
          <a:solidFill>
            <a:srgbClr val="8F9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0E590DD-9804-3F57-B6B2-CD7DEE6EC9EF}"/>
              </a:ext>
            </a:extLst>
          </p:cNvPr>
          <p:cNvSpPr/>
          <p:nvPr userDrawn="1"/>
        </p:nvSpPr>
        <p:spPr bwMode="gray">
          <a:xfrm>
            <a:off x="0" y="0"/>
            <a:ext cx="8127600" cy="6858000"/>
          </a:xfrm>
          <a:prstGeom prst="rect">
            <a:avLst/>
          </a:prstGeom>
          <a:solidFill>
            <a:srgbClr val="1C66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0CCDE7-3577-28EC-4FFF-9E30D2B72BAA}"/>
              </a:ext>
            </a:extLst>
          </p:cNvPr>
          <p:cNvSpPr/>
          <p:nvPr userDrawn="1"/>
        </p:nvSpPr>
        <p:spPr bwMode="gray">
          <a:xfrm>
            <a:off x="0" y="0"/>
            <a:ext cx="4063800" cy="6858000"/>
          </a:xfrm>
          <a:prstGeom prst="rect">
            <a:avLst/>
          </a:prstGeom>
          <a:solidFill>
            <a:srgbClr val="5480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A4EDE03-A0C0-3C08-54CD-BFBF494480F5}"/>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D107F264-0D89-FA02-5B9F-B9ED53EDBC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2" name="Espace réservé du contenu 11">
            <a:extLst>
              <a:ext uri="{FF2B5EF4-FFF2-40B4-BE49-F238E27FC236}">
                <a16:creationId xmlns:a16="http://schemas.microsoft.com/office/drawing/2014/main" id="{91D7944E-654E-09FC-85C4-5D384433E5AA}"/>
              </a:ext>
            </a:extLst>
          </p:cNvPr>
          <p:cNvSpPr>
            <a:spLocks noGrp="1"/>
          </p:cNvSpPr>
          <p:nvPr>
            <p:ph sz="quarter" idx="15" hasCustomPrompt="1"/>
          </p:nvPr>
        </p:nvSpPr>
        <p:spPr>
          <a:xfrm>
            <a:off x="306414" y="2161290"/>
            <a:ext cx="3450973"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6" name="Espace réservé du texte 15">
            <a:extLst>
              <a:ext uri="{FF2B5EF4-FFF2-40B4-BE49-F238E27FC236}">
                <a16:creationId xmlns:a16="http://schemas.microsoft.com/office/drawing/2014/main" id="{6B5CFB24-3257-AF37-2064-C43F27F96226}"/>
              </a:ext>
            </a:extLst>
          </p:cNvPr>
          <p:cNvSpPr>
            <a:spLocks noGrp="1"/>
          </p:cNvSpPr>
          <p:nvPr>
            <p:ph type="body" sz="quarter" idx="16" hasCustomPrompt="1"/>
          </p:nvPr>
        </p:nvSpPr>
        <p:spPr>
          <a:xfrm>
            <a:off x="306414" y="1591874"/>
            <a:ext cx="3450973" cy="397032"/>
          </a:xfrm>
        </p:spPr>
        <p:txBody>
          <a:bodyPr anchor="b" anchorCtr="0">
            <a:spAutoFit/>
          </a:bodyPr>
          <a:lstStyle>
            <a:lvl1pPr>
              <a:defRPr sz="2200" b="1" cap="all" baseline="0">
                <a:solidFill>
                  <a:schemeClr val="bg1"/>
                </a:solidFill>
              </a:defRPr>
            </a:lvl1pPr>
          </a:lstStyle>
          <a:p>
            <a:pPr lvl="0"/>
            <a:r>
              <a:rPr lang="en-GB"/>
              <a:t>Titre de la section</a:t>
            </a:r>
          </a:p>
        </p:txBody>
      </p:sp>
      <p:sp>
        <p:nvSpPr>
          <p:cNvPr id="19" name="Espace réservé du contenu 11">
            <a:extLst>
              <a:ext uri="{FF2B5EF4-FFF2-40B4-BE49-F238E27FC236}">
                <a16:creationId xmlns:a16="http://schemas.microsoft.com/office/drawing/2014/main" id="{1264E8F0-3D97-5DA0-90C0-67BF7D090F13}"/>
              </a:ext>
            </a:extLst>
          </p:cNvPr>
          <p:cNvSpPr>
            <a:spLocks noGrp="1"/>
          </p:cNvSpPr>
          <p:nvPr>
            <p:ph sz="quarter" idx="17" hasCustomPrompt="1"/>
          </p:nvPr>
        </p:nvSpPr>
        <p:spPr>
          <a:xfrm>
            <a:off x="4370513" y="2161290"/>
            <a:ext cx="3450973"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20" name="Espace réservé du texte 15">
            <a:extLst>
              <a:ext uri="{FF2B5EF4-FFF2-40B4-BE49-F238E27FC236}">
                <a16:creationId xmlns:a16="http://schemas.microsoft.com/office/drawing/2014/main" id="{0D632982-CAE4-C716-26B0-3A8DEC9AA853}"/>
              </a:ext>
            </a:extLst>
          </p:cNvPr>
          <p:cNvSpPr>
            <a:spLocks noGrp="1"/>
          </p:cNvSpPr>
          <p:nvPr>
            <p:ph type="body" sz="quarter" idx="18" hasCustomPrompt="1"/>
          </p:nvPr>
        </p:nvSpPr>
        <p:spPr>
          <a:xfrm>
            <a:off x="4370513" y="1591874"/>
            <a:ext cx="3450973" cy="397032"/>
          </a:xfrm>
        </p:spPr>
        <p:txBody>
          <a:bodyPr anchor="b" anchorCtr="0">
            <a:spAutoFit/>
          </a:bodyPr>
          <a:lstStyle>
            <a:lvl1pPr>
              <a:defRPr sz="2200" b="1" cap="all" baseline="0">
                <a:solidFill>
                  <a:schemeClr val="bg1"/>
                </a:solidFill>
              </a:defRPr>
            </a:lvl1pPr>
          </a:lstStyle>
          <a:p>
            <a:pPr lvl="0"/>
            <a:r>
              <a:rPr lang="en-GB"/>
              <a:t>Titre de la section</a:t>
            </a:r>
          </a:p>
        </p:txBody>
      </p:sp>
      <p:sp>
        <p:nvSpPr>
          <p:cNvPr id="21" name="Espace réservé du contenu 11">
            <a:extLst>
              <a:ext uri="{FF2B5EF4-FFF2-40B4-BE49-F238E27FC236}">
                <a16:creationId xmlns:a16="http://schemas.microsoft.com/office/drawing/2014/main" id="{E62036CE-D2C0-80C1-9957-4170FD0F73BB}"/>
              </a:ext>
            </a:extLst>
          </p:cNvPr>
          <p:cNvSpPr>
            <a:spLocks noGrp="1"/>
          </p:cNvSpPr>
          <p:nvPr>
            <p:ph sz="quarter" idx="19" hasCustomPrompt="1"/>
          </p:nvPr>
        </p:nvSpPr>
        <p:spPr>
          <a:xfrm>
            <a:off x="8440672" y="2161290"/>
            <a:ext cx="3450973"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22" name="Espace réservé du texte 15">
            <a:extLst>
              <a:ext uri="{FF2B5EF4-FFF2-40B4-BE49-F238E27FC236}">
                <a16:creationId xmlns:a16="http://schemas.microsoft.com/office/drawing/2014/main" id="{CC49BAC2-46CE-9030-D295-FE0DCB694A54}"/>
              </a:ext>
            </a:extLst>
          </p:cNvPr>
          <p:cNvSpPr>
            <a:spLocks noGrp="1"/>
          </p:cNvSpPr>
          <p:nvPr>
            <p:ph type="body" sz="quarter" idx="20" hasCustomPrompt="1"/>
          </p:nvPr>
        </p:nvSpPr>
        <p:spPr>
          <a:xfrm>
            <a:off x="8440672" y="1591874"/>
            <a:ext cx="3450973" cy="397032"/>
          </a:xfrm>
        </p:spPr>
        <p:txBody>
          <a:bodyPr anchor="b" anchorCtr="0">
            <a:spAutoFit/>
          </a:bodyPr>
          <a:lstStyle>
            <a:lvl1pPr>
              <a:defRPr sz="2200" b="1" cap="all" baseline="0">
                <a:solidFill>
                  <a:schemeClr val="bg1"/>
                </a:solidFill>
              </a:defRPr>
            </a:lvl1pPr>
          </a:lstStyle>
          <a:p>
            <a:pPr lvl="0"/>
            <a:r>
              <a:rPr lang="en-GB"/>
              <a:t>Titre de la section</a:t>
            </a:r>
          </a:p>
        </p:txBody>
      </p:sp>
      <p:sp>
        <p:nvSpPr>
          <p:cNvPr id="24" name="Espace réservé du pied de page 23">
            <a:extLst>
              <a:ext uri="{FF2B5EF4-FFF2-40B4-BE49-F238E27FC236}">
                <a16:creationId xmlns:a16="http://schemas.microsoft.com/office/drawing/2014/main" id="{F03C4B4D-75B0-F2A6-66FA-F57417F83632}"/>
              </a:ext>
            </a:extLst>
          </p:cNvPr>
          <p:cNvSpPr>
            <a:spLocks noGrp="1"/>
          </p:cNvSpPr>
          <p:nvPr>
            <p:ph type="ftr" sz="quarter" idx="22"/>
          </p:nvPr>
        </p:nvSpPr>
        <p:spPr/>
        <p:txBody>
          <a:bodyPr/>
          <a:lstStyle/>
          <a:p>
            <a:r>
              <a:rPr lang="en-GB"/>
              <a:t>Footer</a:t>
            </a:r>
          </a:p>
        </p:txBody>
      </p:sp>
      <p:sp>
        <p:nvSpPr>
          <p:cNvPr id="25" name="Titre 24">
            <a:extLst>
              <a:ext uri="{FF2B5EF4-FFF2-40B4-BE49-F238E27FC236}">
                <a16:creationId xmlns:a16="http://schemas.microsoft.com/office/drawing/2014/main" id="{E7DA169E-31E6-A781-8DCD-A16236580529}"/>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grpSp>
        <p:nvGrpSpPr>
          <p:cNvPr id="27" name="Groupe 26">
            <a:extLst>
              <a:ext uri="{FF2B5EF4-FFF2-40B4-BE49-F238E27FC236}">
                <a16:creationId xmlns:a16="http://schemas.microsoft.com/office/drawing/2014/main" id="{30B6F8A7-ED93-DFD4-0C82-4F3AA65D24D3}"/>
              </a:ext>
            </a:extLst>
          </p:cNvPr>
          <p:cNvGrpSpPr/>
          <p:nvPr userDrawn="1"/>
        </p:nvGrpSpPr>
        <p:grpSpPr>
          <a:xfrm>
            <a:off x="12424066" y="0"/>
            <a:ext cx="1885826" cy="2451438"/>
            <a:chOff x="4867566" y="1651754"/>
            <a:chExt cx="1885826" cy="2451438"/>
          </a:xfrm>
        </p:grpSpPr>
        <p:sp>
          <p:nvSpPr>
            <p:cNvPr id="28" name="Freeform 5">
              <a:extLst>
                <a:ext uri="{FF2B5EF4-FFF2-40B4-BE49-F238E27FC236}">
                  <a16:creationId xmlns:a16="http://schemas.microsoft.com/office/drawing/2014/main" id="{6C11426F-9D6D-3371-F8AB-BC3229BC9CF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7FA0DE61-A6D0-383D-6719-C9705996AF95}"/>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30" name="Group 5">
            <a:extLst>
              <a:ext uri="{FF2B5EF4-FFF2-40B4-BE49-F238E27FC236}">
                <a16:creationId xmlns:a16="http://schemas.microsoft.com/office/drawing/2014/main" id="{537797C6-A57C-E22C-9F31-AE2E3A0BC180}"/>
              </a:ext>
            </a:extLst>
          </p:cNvPr>
          <p:cNvGrpSpPr/>
          <p:nvPr userDrawn="1"/>
        </p:nvGrpSpPr>
        <p:grpSpPr>
          <a:xfrm>
            <a:off x="12424066" y="2715002"/>
            <a:ext cx="1885826" cy="1528108"/>
            <a:chOff x="7045594" y="2588002"/>
            <a:chExt cx="1885826" cy="1528108"/>
          </a:xfrm>
        </p:grpSpPr>
        <p:grpSp>
          <p:nvGrpSpPr>
            <p:cNvPr id="31" name="Groupe 30">
              <a:extLst>
                <a:ext uri="{FF2B5EF4-FFF2-40B4-BE49-F238E27FC236}">
                  <a16:creationId xmlns:a16="http://schemas.microsoft.com/office/drawing/2014/main" id="{76641CB4-404D-17EF-B20B-982FDB9ED0A2}"/>
                </a:ext>
              </a:extLst>
            </p:cNvPr>
            <p:cNvGrpSpPr/>
            <p:nvPr/>
          </p:nvGrpSpPr>
          <p:grpSpPr>
            <a:xfrm>
              <a:off x="7045594" y="2588002"/>
              <a:ext cx="1885826" cy="1528108"/>
              <a:chOff x="2689543" y="1651754"/>
              <a:chExt cx="1885826" cy="1528108"/>
            </a:xfrm>
          </p:grpSpPr>
          <p:sp>
            <p:nvSpPr>
              <p:cNvPr id="33" name="Freeform 5">
                <a:extLst>
                  <a:ext uri="{FF2B5EF4-FFF2-40B4-BE49-F238E27FC236}">
                    <a16:creationId xmlns:a16="http://schemas.microsoft.com/office/drawing/2014/main" id="{387899FE-97EE-E05B-1056-DB6CF3776533}"/>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4" name="Rectangle 33">
                <a:extLst>
                  <a:ext uri="{FF2B5EF4-FFF2-40B4-BE49-F238E27FC236}">
                    <a16:creationId xmlns:a16="http://schemas.microsoft.com/office/drawing/2014/main" id="{99BF0EA5-B544-F5D9-4FCC-1D47509E58B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32" name="Image 31">
              <a:extLst>
                <a:ext uri="{FF2B5EF4-FFF2-40B4-BE49-F238E27FC236}">
                  <a16:creationId xmlns:a16="http://schemas.microsoft.com/office/drawing/2014/main" id="{61B5FB8C-4F25-1602-2A1A-AE9352AE376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935851200"/>
      </p:ext>
    </p:extLst>
  </p:cSld>
  <p:clrMapOvr>
    <a:masterClrMapping/>
  </p:clrMapOvr>
  <p:transition>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x4 columns colo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5FD168-9C0C-6F84-3868-9254C1B1A9FC}"/>
              </a:ext>
            </a:extLst>
          </p:cNvPr>
          <p:cNvSpPr/>
          <p:nvPr userDrawn="1"/>
        </p:nvSpPr>
        <p:spPr bwMode="gray">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6BE7580-6FB8-5F61-C531-40884CA04540}"/>
              </a:ext>
            </a:extLst>
          </p:cNvPr>
          <p:cNvSpPr/>
          <p:nvPr userDrawn="1"/>
        </p:nvSpPr>
        <p:spPr bwMode="gray">
          <a:xfrm>
            <a:off x="0" y="0"/>
            <a:ext cx="914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0E590DD-9804-3F57-B6B2-CD7DEE6EC9EF}"/>
              </a:ext>
            </a:extLst>
          </p:cNvPr>
          <p:cNvSpPr/>
          <p:nvPr userDrawn="1"/>
        </p:nvSpPr>
        <p:spPr bwMode="gray">
          <a:xfrm>
            <a:off x="0" y="0"/>
            <a:ext cx="6092000" cy="6858000"/>
          </a:xfrm>
          <a:prstGeom prst="rect">
            <a:avLst/>
          </a:prstGeom>
          <a:solidFill>
            <a:srgbClr val="1C66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0CCDE7-3577-28EC-4FFF-9E30D2B72BAA}"/>
              </a:ext>
            </a:extLst>
          </p:cNvPr>
          <p:cNvSpPr/>
          <p:nvPr userDrawn="1"/>
        </p:nvSpPr>
        <p:spPr bwMode="gray">
          <a:xfrm>
            <a:off x="0" y="0"/>
            <a:ext cx="3050000" cy="6858000"/>
          </a:xfrm>
          <a:prstGeom prst="rect">
            <a:avLst/>
          </a:prstGeom>
          <a:solidFill>
            <a:srgbClr val="5480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A4EDE03-A0C0-3C08-54CD-BFBF494480F5}"/>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D107F264-0D89-FA02-5B9F-B9ED53EDBC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8" name="Espace réservé du contenu 11">
            <a:extLst>
              <a:ext uri="{FF2B5EF4-FFF2-40B4-BE49-F238E27FC236}">
                <a16:creationId xmlns:a16="http://schemas.microsoft.com/office/drawing/2014/main" id="{9A8C9370-9D7B-9563-C6A8-EB9623347CDF}"/>
              </a:ext>
            </a:extLst>
          </p:cNvPr>
          <p:cNvSpPr>
            <a:spLocks noGrp="1"/>
          </p:cNvSpPr>
          <p:nvPr>
            <p:ph sz="quarter" idx="15" hasCustomPrompt="1"/>
          </p:nvPr>
        </p:nvSpPr>
        <p:spPr>
          <a:xfrm>
            <a:off x="300356" y="2446243"/>
            <a:ext cx="2448000"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23" name="Espace réservé du texte 15">
            <a:extLst>
              <a:ext uri="{FF2B5EF4-FFF2-40B4-BE49-F238E27FC236}">
                <a16:creationId xmlns:a16="http://schemas.microsoft.com/office/drawing/2014/main" id="{815F7F82-49EE-AE66-87D7-23B6044E3480}"/>
              </a:ext>
            </a:extLst>
          </p:cNvPr>
          <p:cNvSpPr>
            <a:spLocks noGrp="1"/>
          </p:cNvSpPr>
          <p:nvPr>
            <p:ph type="body" sz="quarter" idx="16" hasCustomPrompt="1"/>
          </p:nvPr>
        </p:nvSpPr>
        <p:spPr>
          <a:xfrm>
            <a:off x="300356" y="1572128"/>
            <a:ext cx="2448000" cy="701731"/>
          </a:xfrm>
        </p:spPr>
        <p:txBody>
          <a:bodyPr wrap="square" anchor="b" anchorCtr="0">
            <a:spAutoFit/>
          </a:bodyPr>
          <a:lstStyle>
            <a:lvl1pPr>
              <a:defRPr sz="2200" b="1" cap="all" baseline="0">
                <a:solidFill>
                  <a:schemeClr val="bg1"/>
                </a:solidFill>
              </a:defRPr>
            </a:lvl1pPr>
          </a:lstStyle>
          <a:p>
            <a:pPr lvl="0"/>
            <a:r>
              <a:rPr lang="en-GB"/>
              <a:t>Title of</a:t>
            </a:r>
            <a:br>
              <a:rPr lang="en-GB"/>
            </a:br>
            <a:r>
              <a:rPr lang="en-GB"/>
              <a:t>the section</a:t>
            </a:r>
          </a:p>
        </p:txBody>
      </p:sp>
      <p:sp>
        <p:nvSpPr>
          <p:cNvPr id="28" name="Espace réservé du contenu 11">
            <a:extLst>
              <a:ext uri="{FF2B5EF4-FFF2-40B4-BE49-F238E27FC236}">
                <a16:creationId xmlns:a16="http://schemas.microsoft.com/office/drawing/2014/main" id="{C41F9F15-B478-F2E2-3D9C-8DC45513574F}"/>
              </a:ext>
            </a:extLst>
          </p:cNvPr>
          <p:cNvSpPr>
            <a:spLocks noGrp="1"/>
          </p:cNvSpPr>
          <p:nvPr>
            <p:ph sz="quarter" idx="17" hasCustomPrompt="1"/>
          </p:nvPr>
        </p:nvSpPr>
        <p:spPr>
          <a:xfrm>
            <a:off x="3347000" y="2446243"/>
            <a:ext cx="2448000"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29" name="Espace réservé du texte 15">
            <a:extLst>
              <a:ext uri="{FF2B5EF4-FFF2-40B4-BE49-F238E27FC236}">
                <a16:creationId xmlns:a16="http://schemas.microsoft.com/office/drawing/2014/main" id="{4234DF64-7431-38D4-56B8-63B2DD80EFB5}"/>
              </a:ext>
            </a:extLst>
          </p:cNvPr>
          <p:cNvSpPr>
            <a:spLocks noGrp="1"/>
          </p:cNvSpPr>
          <p:nvPr>
            <p:ph type="body" sz="quarter" idx="18" hasCustomPrompt="1"/>
          </p:nvPr>
        </p:nvSpPr>
        <p:spPr>
          <a:xfrm>
            <a:off x="3347000" y="1572128"/>
            <a:ext cx="2448000" cy="701731"/>
          </a:xfrm>
        </p:spPr>
        <p:txBody>
          <a:bodyPr wrap="square" anchor="b" anchorCtr="0">
            <a:spAutoFit/>
          </a:bodyPr>
          <a:lstStyle>
            <a:lvl1pPr>
              <a:defRPr sz="2200" b="1" cap="all" baseline="0">
                <a:solidFill>
                  <a:schemeClr val="bg1"/>
                </a:solidFill>
              </a:defRPr>
            </a:lvl1pPr>
          </a:lstStyle>
          <a:p>
            <a:pPr lvl="0"/>
            <a:r>
              <a:rPr lang="en-GB"/>
              <a:t>Title of</a:t>
            </a:r>
            <a:br>
              <a:rPr lang="en-GB"/>
            </a:br>
            <a:r>
              <a:rPr lang="en-GB"/>
              <a:t>the section</a:t>
            </a:r>
          </a:p>
        </p:txBody>
      </p:sp>
      <p:sp>
        <p:nvSpPr>
          <p:cNvPr id="30" name="Espace réservé du contenu 11">
            <a:extLst>
              <a:ext uri="{FF2B5EF4-FFF2-40B4-BE49-F238E27FC236}">
                <a16:creationId xmlns:a16="http://schemas.microsoft.com/office/drawing/2014/main" id="{19713A31-453E-3148-19A0-CFBE4C582081}"/>
              </a:ext>
            </a:extLst>
          </p:cNvPr>
          <p:cNvSpPr>
            <a:spLocks noGrp="1"/>
          </p:cNvSpPr>
          <p:nvPr>
            <p:ph sz="quarter" idx="19" hasCustomPrompt="1"/>
          </p:nvPr>
        </p:nvSpPr>
        <p:spPr>
          <a:xfrm>
            <a:off x="6393644" y="2446243"/>
            <a:ext cx="2448000"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31" name="Espace réservé du texte 15">
            <a:extLst>
              <a:ext uri="{FF2B5EF4-FFF2-40B4-BE49-F238E27FC236}">
                <a16:creationId xmlns:a16="http://schemas.microsoft.com/office/drawing/2014/main" id="{05CD4338-8F1D-4487-F553-94ED06BC9062}"/>
              </a:ext>
            </a:extLst>
          </p:cNvPr>
          <p:cNvSpPr>
            <a:spLocks noGrp="1"/>
          </p:cNvSpPr>
          <p:nvPr>
            <p:ph type="body" sz="quarter" idx="20" hasCustomPrompt="1"/>
          </p:nvPr>
        </p:nvSpPr>
        <p:spPr>
          <a:xfrm>
            <a:off x="6393644" y="1572128"/>
            <a:ext cx="2448000" cy="701731"/>
          </a:xfrm>
        </p:spPr>
        <p:txBody>
          <a:bodyPr wrap="square" anchor="b" anchorCtr="0">
            <a:spAutoFit/>
          </a:bodyPr>
          <a:lstStyle>
            <a:lvl1pPr>
              <a:defRPr sz="2200" b="1" cap="all" baseline="0">
                <a:solidFill>
                  <a:schemeClr val="bg1"/>
                </a:solidFill>
              </a:defRPr>
            </a:lvl1pPr>
          </a:lstStyle>
          <a:p>
            <a:pPr lvl="0"/>
            <a:r>
              <a:rPr lang="en-GB"/>
              <a:t>Title of</a:t>
            </a:r>
            <a:br>
              <a:rPr lang="en-GB"/>
            </a:br>
            <a:r>
              <a:rPr lang="en-GB"/>
              <a:t>the section</a:t>
            </a:r>
          </a:p>
        </p:txBody>
      </p:sp>
      <p:sp>
        <p:nvSpPr>
          <p:cNvPr id="32" name="Espace réservé du contenu 11">
            <a:extLst>
              <a:ext uri="{FF2B5EF4-FFF2-40B4-BE49-F238E27FC236}">
                <a16:creationId xmlns:a16="http://schemas.microsoft.com/office/drawing/2014/main" id="{0CDC312F-30B7-FB6D-673A-D24EB9E67483}"/>
              </a:ext>
            </a:extLst>
          </p:cNvPr>
          <p:cNvSpPr>
            <a:spLocks noGrp="1"/>
          </p:cNvSpPr>
          <p:nvPr>
            <p:ph sz="quarter" idx="21" hasCustomPrompt="1"/>
          </p:nvPr>
        </p:nvSpPr>
        <p:spPr>
          <a:xfrm>
            <a:off x="9440288" y="2446243"/>
            <a:ext cx="2448000" cy="31048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33" name="Espace réservé du texte 15">
            <a:extLst>
              <a:ext uri="{FF2B5EF4-FFF2-40B4-BE49-F238E27FC236}">
                <a16:creationId xmlns:a16="http://schemas.microsoft.com/office/drawing/2014/main" id="{F0394C86-4D63-1462-F256-688466904A7A}"/>
              </a:ext>
            </a:extLst>
          </p:cNvPr>
          <p:cNvSpPr>
            <a:spLocks noGrp="1"/>
          </p:cNvSpPr>
          <p:nvPr>
            <p:ph type="body" sz="quarter" idx="22" hasCustomPrompt="1"/>
          </p:nvPr>
        </p:nvSpPr>
        <p:spPr>
          <a:xfrm>
            <a:off x="9440288" y="1572128"/>
            <a:ext cx="2448000" cy="701731"/>
          </a:xfrm>
        </p:spPr>
        <p:txBody>
          <a:bodyPr wrap="square" anchor="b" anchorCtr="0">
            <a:spAutoFit/>
          </a:bodyPr>
          <a:lstStyle>
            <a:lvl1pPr>
              <a:defRPr sz="2200" b="1" cap="all" baseline="0">
                <a:solidFill>
                  <a:schemeClr val="bg1"/>
                </a:solidFill>
              </a:defRPr>
            </a:lvl1pPr>
          </a:lstStyle>
          <a:p>
            <a:pPr lvl="0"/>
            <a:r>
              <a:rPr lang="en-GB"/>
              <a:t>Title of</a:t>
            </a:r>
            <a:br>
              <a:rPr lang="en-GB"/>
            </a:br>
            <a:r>
              <a:rPr lang="en-GB"/>
              <a:t>the section</a:t>
            </a:r>
          </a:p>
        </p:txBody>
      </p:sp>
      <p:sp>
        <p:nvSpPr>
          <p:cNvPr id="35" name="Espace réservé du pied de page 34">
            <a:extLst>
              <a:ext uri="{FF2B5EF4-FFF2-40B4-BE49-F238E27FC236}">
                <a16:creationId xmlns:a16="http://schemas.microsoft.com/office/drawing/2014/main" id="{DB6601B9-DAA1-7A57-79DE-CA792414EEF1}"/>
              </a:ext>
            </a:extLst>
          </p:cNvPr>
          <p:cNvSpPr>
            <a:spLocks noGrp="1"/>
          </p:cNvSpPr>
          <p:nvPr>
            <p:ph type="ftr" sz="quarter" idx="24"/>
          </p:nvPr>
        </p:nvSpPr>
        <p:spPr/>
        <p:txBody>
          <a:bodyPr/>
          <a:lstStyle/>
          <a:p>
            <a:r>
              <a:rPr lang="en-GB"/>
              <a:t>Footer</a:t>
            </a:r>
          </a:p>
        </p:txBody>
      </p:sp>
      <p:sp>
        <p:nvSpPr>
          <p:cNvPr id="36" name="Titre 35">
            <a:extLst>
              <a:ext uri="{FF2B5EF4-FFF2-40B4-BE49-F238E27FC236}">
                <a16:creationId xmlns:a16="http://schemas.microsoft.com/office/drawing/2014/main" id="{60DB1099-5245-D0BF-E3FB-EA5610911622}"/>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grpSp>
        <p:nvGrpSpPr>
          <p:cNvPr id="21" name="Groupe 20">
            <a:extLst>
              <a:ext uri="{FF2B5EF4-FFF2-40B4-BE49-F238E27FC236}">
                <a16:creationId xmlns:a16="http://schemas.microsoft.com/office/drawing/2014/main" id="{485F4DBC-AEB6-D577-B5DD-C1B0D390D24C}"/>
              </a:ext>
            </a:extLst>
          </p:cNvPr>
          <p:cNvGrpSpPr/>
          <p:nvPr userDrawn="1"/>
        </p:nvGrpSpPr>
        <p:grpSpPr>
          <a:xfrm>
            <a:off x="12424066" y="0"/>
            <a:ext cx="1885826" cy="2451438"/>
            <a:chOff x="4867566" y="1651754"/>
            <a:chExt cx="1885826" cy="2451438"/>
          </a:xfrm>
        </p:grpSpPr>
        <p:sp>
          <p:nvSpPr>
            <p:cNvPr id="22" name="Freeform 5">
              <a:extLst>
                <a:ext uri="{FF2B5EF4-FFF2-40B4-BE49-F238E27FC236}">
                  <a16:creationId xmlns:a16="http://schemas.microsoft.com/office/drawing/2014/main" id="{12D65A13-2A25-1FA6-43AA-3B94E51B3C03}"/>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D3C8F657-571E-8593-6FAF-70C5245E389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ECF97FE6-A4E2-FF9C-B295-671E2E1DF5C5}"/>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F19D8487-AA93-AA46-EB1B-ECED7E636FE9}"/>
                </a:ext>
              </a:extLst>
            </p:cNvPr>
            <p:cNvGrpSpPr/>
            <p:nvPr/>
          </p:nvGrpSpPr>
          <p:grpSpPr>
            <a:xfrm>
              <a:off x="7045594" y="2588002"/>
              <a:ext cx="1885826" cy="1528108"/>
              <a:chOff x="2689543" y="1651754"/>
              <a:chExt cx="1885826" cy="1528108"/>
            </a:xfrm>
          </p:grpSpPr>
          <p:sp>
            <p:nvSpPr>
              <p:cNvPr id="34" name="Freeform 5">
                <a:extLst>
                  <a:ext uri="{FF2B5EF4-FFF2-40B4-BE49-F238E27FC236}">
                    <a16:creationId xmlns:a16="http://schemas.microsoft.com/office/drawing/2014/main" id="{C3FF6112-2068-308E-DD8D-D7CCA8E7AA7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Rectangle 36">
                <a:extLst>
                  <a:ext uri="{FF2B5EF4-FFF2-40B4-BE49-F238E27FC236}">
                    <a16:creationId xmlns:a16="http://schemas.microsoft.com/office/drawing/2014/main" id="{7AD63F43-774C-6979-417D-3E0C913F8A24}"/>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E0C71A80-E099-3E3E-392C-4C4851CFDC6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2180604639"/>
      </p:ext>
    </p:extLst>
  </p:cSld>
  <p:clrMapOvr>
    <a:masterClrMapping/>
  </p:clrMapOvr>
  <p:transition>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7" name="Espace réservé du pied de page 16">
            <a:extLst>
              <a:ext uri="{FF2B5EF4-FFF2-40B4-BE49-F238E27FC236}">
                <a16:creationId xmlns:a16="http://schemas.microsoft.com/office/drawing/2014/main" id="{FC5DD6EC-BD40-C28C-73B6-70212EE41387}"/>
              </a:ext>
            </a:extLst>
          </p:cNvPr>
          <p:cNvSpPr>
            <a:spLocks noGrp="1"/>
          </p:cNvSpPr>
          <p:nvPr>
            <p:ph type="ftr" sz="quarter" idx="17"/>
          </p:nvPr>
        </p:nvSpPr>
        <p:spPr/>
        <p:txBody>
          <a:bodyPr/>
          <a:lstStyle/>
          <a:p>
            <a:r>
              <a:rPr lang="en-GB"/>
              <a:t>Footer</a:t>
            </a:r>
          </a:p>
        </p:txBody>
      </p:sp>
      <p:sp>
        <p:nvSpPr>
          <p:cNvPr id="20" name="Titre 19">
            <a:extLst>
              <a:ext uri="{FF2B5EF4-FFF2-40B4-BE49-F238E27FC236}">
                <a16:creationId xmlns:a16="http://schemas.microsoft.com/office/drawing/2014/main" id="{0BF7812B-A9EA-7F06-6207-123585C6AF0E}"/>
              </a:ext>
            </a:extLst>
          </p:cNvPr>
          <p:cNvSpPr>
            <a:spLocks noGrp="1"/>
          </p:cNvSpPr>
          <p:nvPr>
            <p:ph type="title" hasCustomPrompt="1"/>
          </p:nvPr>
        </p:nvSpPr>
        <p:spPr>
          <a:xfrm>
            <a:off x="304163" y="360745"/>
            <a:ext cx="11587482" cy="505505"/>
          </a:xfrm>
        </p:spPr>
        <p:txBody>
          <a:bodyPr/>
          <a:lstStyle/>
          <a:p>
            <a:r>
              <a:rPr lang="en-GB"/>
              <a:t>insert Your title here </a:t>
            </a:r>
          </a:p>
        </p:txBody>
      </p:sp>
      <p:sp>
        <p:nvSpPr>
          <p:cNvPr id="6" name="Espace réservé du contenu 5">
            <a:extLst>
              <a:ext uri="{FF2B5EF4-FFF2-40B4-BE49-F238E27FC236}">
                <a16:creationId xmlns:a16="http://schemas.microsoft.com/office/drawing/2014/main" id="{E71BBF5F-BE56-9E87-D427-AAB411DCA65D}"/>
              </a:ext>
            </a:extLst>
          </p:cNvPr>
          <p:cNvSpPr>
            <a:spLocks noGrp="1"/>
          </p:cNvSpPr>
          <p:nvPr>
            <p:ph sz="quarter" idx="19" hasCustomPrompt="1"/>
          </p:nvPr>
        </p:nvSpPr>
        <p:spPr>
          <a:xfrm>
            <a:off x="304163" y="1527175"/>
            <a:ext cx="11588400" cy="4492625"/>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2" name="Groupe 21">
            <a:extLst>
              <a:ext uri="{FF2B5EF4-FFF2-40B4-BE49-F238E27FC236}">
                <a16:creationId xmlns:a16="http://schemas.microsoft.com/office/drawing/2014/main" id="{A8FC8BA6-4B50-A114-F15C-F14F4F978F57}"/>
              </a:ext>
            </a:extLst>
          </p:cNvPr>
          <p:cNvGrpSpPr/>
          <p:nvPr userDrawn="1"/>
        </p:nvGrpSpPr>
        <p:grpSpPr>
          <a:xfrm>
            <a:off x="12424066" y="0"/>
            <a:ext cx="1885826" cy="2451438"/>
            <a:chOff x="4867566" y="1651754"/>
            <a:chExt cx="1885826" cy="2451438"/>
          </a:xfrm>
        </p:grpSpPr>
        <p:sp>
          <p:nvSpPr>
            <p:cNvPr id="23" name="Freeform 5">
              <a:extLst>
                <a:ext uri="{FF2B5EF4-FFF2-40B4-BE49-F238E27FC236}">
                  <a16:creationId xmlns:a16="http://schemas.microsoft.com/office/drawing/2014/main" id="{C47AD774-6588-3F7F-B0E0-9EDD168EC222}"/>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89734465-B9A0-78BE-D6C7-802DFD135D0D}"/>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D43CC45F-9945-BB63-F0D3-6131E2A49B80}"/>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2D8AAECF-9D76-5606-73E3-1FE3FC52B0CF}"/>
                </a:ext>
              </a:extLst>
            </p:cNvPr>
            <p:cNvGrpSpPr/>
            <p:nvPr/>
          </p:nvGrpSpPr>
          <p:grpSpPr>
            <a:xfrm>
              <a:off x="7045594" y="2588002"/>
              <a:ext cx="1885826" cy="1528108"/>
              <a:chOff x="2689543" y="1651754"/>
              <a:chExt cx="1885826" cy="1528108"/>
            </a:xfrm>
          </p:grpSpPr>
          <p:sp>
            <p:nvSpPr>
              <p:cNvPr id="28" name="Freeform 5">
                <a:extLst>
                  <a:ext uri="{FF2B5EF4-FFF2-40B4-BE49-F238E27FC236}">
                    <a16:creationId xmlns:a16="http://schemas.microsoft.com/office/drawing/2014/main" id="{7C12091A-1674-134F-DC07-48EA0F1ED88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0E22F66A-8AF3-537D-99BC-EE9EE9F15FFE}"/>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2B7A628E-9EC1-3B14-67BA-7DABB23DA4C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8293060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numbers">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BE0830-6816-4181-5331-DE9D2053926D}"/>
              </a:ext>
            </a:extLst>
          </p:cNvPr>
          <p:cNvSpPr/>
          <p:nvPr userDrawn="1"/>
        </p:nvSpPr>
        <p:spPr bwMode="gray">
          <a:xfrm>
            <a:off x="0" y="0"/>
            <a:ext cx="12192000" cy="6858000"/>
          </a:xfrm>
          <a:prstGeom prst="rect">
            <a:avLst/>
          </a:pr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2064785-6291-04D6-C3CA-A12E59F21A90}"/>
              </a:ext>
            </a:extLst>
          </p:cNvPr>
          <p:cNvSpPr/>
          <p:nvPr userDrawn="1"/>
        </p:nvSpPr>
        <p:spPr bwMode="gray">
          <a:xfrm>
            <a:off x="0" y="1775681"/>
            <a:ext cx="12192000" cy="5082319"/>
          </a:xfrm>
          <a:prstGeom prst="rect">
            <a:avLst/>
          </a:prstGeom>
          <a:solidFill>
            <a:srgbClr val="6A3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orme libre : forme 27">
            <a:extLst>
              <a:ext uri="{FF2B5EF4-FFF2-40B4-BE49-F238E27FC236}">
                <a16:creationId xmlns:a16="http://schemas.microsoft.com/office/drawing/2014/main" id="{AD59AEB9-5898-1591-853E-E495F7EEEC06}"/>
              </a:ext>
            </a:extLst>
          </p:cNvPr>
          <p:cNvSpPr/>
          <p:nvPr userDrawn="1"/>
        </p:nvSpPr>
        <p:spPr bwMode="gray">
          <a:xfrm>
            <a:off x="0" y="0"/>
            <a:ext cx="11993972" cy="6858000"/>
          </a:xfrm>
          <a:custGeom>
            <a:avLst/>
            <a:gdLst>
              <a:gd name="connsiteX0" fmla="*/ 0 w 11993972"/>
              <a:gd name="connsiteY0" fmla="*/ 0 h 6858000"/>
              <a:gd name="connsiteX1" fmla="*/ 11993972 w 11993972"/>
              <a:gd name="connsiteY1" fmla="*/ 0 h 6858000"/>
              <a:gd name="connsiteX2" fmla="*/ 11245268 w 11993972"/>
              <a:gd name="connsiteY2" fmla="*/ 1775681 h 6858000"/>
              <a:gd name="connsiteX3" fmla="*/ 11245267 w 11993972"/>
              <a:gd name="connsiteY3" fmla="*/ 1775681 h 6858000"/>
              <a:gd name="connsiteX4" fmla="*/ 9101806 w 11993972"/>
              <a:gd name="connsiteY4" fmla="*/ 6858000 h 6858000"/>
              <a:gd name="connsiteX5" fmla="*/ 0 w 1199397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3972" h="6858000">
                <a:moveTo>
                  <a:pt x="0" y="0"/>
                </a:moveTo>
                <a:lnTo>
                  <a:pt x="11993972" y="0"/>
                </a:lnTo>
                <a:lnTo>
                  <a:pt x="11245268" y="1775681"/>
                </a:lnTo>
                <a:lnTo>
                  <a:pt x="11245267" y="1775681"/>
                </a:lnTo>
                <a:lnTo>
                  <a:pt x="9101806" y="6858000"/>
                </a:lnTo>
                <a:lnTo>
                  <a:pt x="0" y="685800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Rectangle 6">
            <a:extLst>
              <a:ext uri="{FF2B5EF4-FFF2-40B4-BE49-F238E27FC236}">
                <a16:creationId xmlns:a16="http://schemas.microsoft.com/office/drawing/2014/main" id="{9C346E3B-6D20-AD2A-F060-DB0F84170C53}"/>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que 7">
            <a:extLst>
              <a:ext uri="{FF2B5EF4-FFF2-40B4-BE49-F238E27FC236}">
                <a16:creationId xmlns:a16="http://schemas.microsoft.com/office/drawing/2014/main" id="{38E8EB30-7978-9A4C-A86B-C75958A0B4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9CBE5671-8590-2CAA-7BA8-E13AFFE271C3}"/>
              </a:ext>
            </a:extLst>
          </p:cNvPr>
          <p:cNvSpPr>
            <a:spLocks noGrp="1"/>
          </p:cNvSpPr>
          <p:nvPr>
            <p:ph type="title" hasCustomPrompt="1"/>
          </p:nvPr>
        </p:nvSpPr>
        <p:spPr>
          <a:xfrm>
            <a:off x="304163" y="360745"/>
            <a:ext cx="10460037" cy="505505"/>
          </a:xfrm>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3CC1AFFF-20AC-BBA4-1BD3-84C12DAF5325}"/>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28DD6DDE-4E1A-6039-851A-E90DBB4521D2}"/>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5" name="Espace réservé du texte 14">
            <a:extLst>
              <a:ext uri="{FF2B5EF4-FFF2-40B4-BE49-F238E27FC236}">
                <a16:creationId xmlns:a16="http://schemas.microsoft.com/office/drawing/2014/main" id="{1591B668-58DA-B89E-BE1D-493E9C392E30}"/>
              </a:ext>
            </a:extLst>
          </p:cNvPr>
          <p:cNvSpPr>
            <a:spLocks noGrp="1"/>
          </p:cNvSpPr>
          <p:nvPr>
            <p:ph type="body" sz="quarter" idx="15" hasCustomPrompt="1"/>
          </p:nvPr>
        </p:nvSpPr>
        <p:spPr>
          <a:xfrm>
            <a:off x="304163" y="881669"/>
            <a:ext cx="10460037" cy="313932"/>
          </a:xfrm>
        </p:spPr>
        <p:txBody>
          <a:bodyPr lIns="144000">
            <a:spAutoFit/>
          </a:bodyPr>
          <a:lstStyle>
            <a:lvl1pPr marL="0" indent="0">
              <a:buNone/>
              <a:defRPr>
                <a:solidFill>
                  <a:schemeClr val="bg1"/>
                </a:solidFill>
              </a:defRPr>
            </a:lvl1pPr>
          </a:lstStyle>
          <a:p>
            <a:pPr lvl="0"/>
            <a:r>
              <a:rPr lang="en-GB"/>
              <a:t>Insert your text here</a:t>
            </a:r>
          </a:p>
        </p:txBody>
      </p:sp>
      <p:sp>
        <p:nvSpPr>
          <p:cNvPr id="17" name="Espace réservé du texte 16">
            <a:extLst>
              <a:ext uri="{FF2B5EF4-FFF2-40B4-BE49-F238E27FC236}">
                <a16:creationId xmlns:a16="http://schemas.microsoft.com/office/drawing/2014/main" id="{E001BB0D-D46B-62A0-C710-08C39F7C50C0}"/>
              </a:ext>
            </a:extLst>
          </p:cNvPr>
          <p:cNvSpPr>
            <a:spLocks noGrp="1"/>
          </p:cNvSpPr>
          <p:nvPr>
            <p:ph type="body" sz="quarter" idx="16" hasCustomPrompt="1"/>
          </p:nvPr>
        </p:nvSpPr>
        <p:spPr>
          <a:xfrm>
            <a:off x="914083" y="3111877"/>
            <a:ext cx="1040670" cy="923330"/>
          </a:xfrm>
        </p:spPr>
        <p:txBody>
          <a:bodyPr wrap="none">
            <a:spAutoFit/>
          </a:bodyPr>
          <a:lstStyle>
            <a:lvl1pPr marL="0" indent="0">
              <a:buFont typeface="Arial" panose="020B0604020202020204" pitchFamily="34" charset="0"/>
              <a:buNone/>
              <a:defRPr sz="6000" b="1">
                <a:solidFill>
                  <a:schemeClr val="bg1"/>
                </a:solidFill>
              </a:defRPr>
            </a:lvl1pPr>
            <a:lvl2pPr marL="130175" indent="0">
              <a:buFont typeface="Arial" panose="020B0604020202020204" pitchFamily="34" charset="0"/>
              <a:buNone/>
              <a:defRPr/>
            </a:lvl2pPr>
            <a:lvl3pPr marL="303213" indent="0">
              <a:buFont typeface="Arial" panose="020B0604020202020204" pitchFamily="34" charset="0"/>
              <a:buNone/>
              <a:defRPr/>
            </a:lvl3pPr>
            <a:lvl4pPr marL="488950" indent="0">
              <a:buFont typeface="Arial" panose="020B0604020202020204" pitchFamily="34" charset="0"/>
              <a:buNone/>
              <a:defRPr/>
            </a:lvl4pPr>
            <a:lvl5pPr marL="755650" indent="0">
              <a:buFont typeface="Arial" panose="020B0604020202020204" pitchFamily="34" charset="0"/>
              <a:buNone/>
              <a:defRPr/>
            </a:lvl5pPr>
          </a:lstStyle>
          <a:p>
            <a:pPr lvl="0"/>
            <a:r>
              <a:rPr lang="en-GB"/>
              <a:t>00</a:t>
            </a:r>
          </a:p>
        </p:txBody>
      </p:sp>
      <p:sp>
        <p:nvSpPr>
          <p:cNvPr id="19" name="Espace réservé du texte 18">
            <a:extLst>
              <a:ext uri="{FF2B5EF4-FFF2-40B4-BE49-F238E27FC236}">
                <a16:creationId xmlns:a16="http://schemas.microsoft.com/office/drawing/2014/main" id="{6DDA0018-1202-B186-30B8-E51720EB0DE6}"/>
              </a:ext>
            </a:extLst>
          </p:cNvPr>
          <p:cNvSpPr>
            <a:spLocks noGrp="1"/>
          </p:cNvSpPr>
          <p:nvPr>
            <p:ph type="body" sz="quarter" idx="17" hasCustomPrompt="1"/>
          </p:nvPr>
        </p:nvSpPr>
        <p:spPr>
          <a:xfrm>
            <a:off x="914083" y="4051020"/>
            <a:ext cx="1728000" cy="1233487"/>
          </a:xfrm>
        </p:spPr>
        <p:txBody>
          <a:bodyPr/>
          <a:lstStyle>
            <a:lvl1pPr marL="0" indent="0">
              <a:buNone/>
              <a:defRPr sz="200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Your text here</a:t>
            </a:r>
          </a:p>
        </p:txBody>
      </p:sp>
      <p:sp>
        <p:nvSpPr>
          <p:cNvPr id="21" name="Espace réservé du texte 16">
            <a:extLst>
              <a:ext uri="{FF2B5EF4-FFF2-40B4-BE49-F238E27FC236}">
                <a16:creationId xmlns:a16="http://schemas.microsoft.com/office/drawing/2014/main" id="{D300F47C-8E1B-9DD5-CA2E-FAC0B9C88BF9}"/>
              </a:ext>
            </a:extLst>
          </p:cNvPr>
          <p:cNvSpPr>
            <a:spLocks noGrp="1"/>
          </p:cNvSpPr>
          <p:nvPr>
            <p:ph type="body" sz="quarter" idx="18" hasCustomPrompt="1"/>
          </p:nvPr>
        </p:nvSpPr>
        <p:spPr>
          <a:xfrm>
            <a:off x="3123883" y="3111877"/>
            <a:ext cx="1040670" cy="923330"/>
          </a:xfrm>
        </p:spPr>
        <p:txBody>
          <a:bodyPr wrap="none">
            <a:spAutoFit/>
          </a:bodyPr>
          <a:lstStyle>
            <a:lvl1pPr marL="0" indent="0">
              <a:buFont typeface="Arial" panose="020B0604020202020204" pitchFamily="34" charset="0"/>
              <a:buNone/>
              <a:defRPr sz="6000" b="1">
                <a:solidFill>
                  <a:schemeClr val="bg1"/>
                </a:solidFill>
              </a:defRPr>
            </a:lvl1pPr>
            <a:lvl2pPr marL="130175" indent="0">
              <a:buFont typeface="Arial" panose="020B0604020202020204" pitchFamily="34" charset="0"/>
              <a:buNone/>
              <a:defRPr/>
            </a:lvl2pPr>
            <a:lvl3pPr marL="303213" indent="0">
              <a:buFont typeface="Arial" panose="020B0604020202020204" pitchFamily="34" charset="0"/>
              <a:buNone/>
              <a:defRPr/>
            </a:lvl3pPr>
            <a:lvl4pPr marL="488950" indent="0">
              <a:buFont typeface="Arial" panose="020B0604020202020204" pitchFamily="34" charset="0"/>
              <a:buNone/>
              <a:defRPr/>
            </a:lvl4pPr>
            <a:lvl5pPr marL="755650" indent="0">
              <a:buFont typeface="Arial" panose="020B0604020202020204" pitchFamily="34" charset="0"/>
              <a:buNone/>
              <a:defRPr/>
            </a:lvl5pPr>
          </a:lstStyle>
          <a:p>
            <a:pPr lvl="0"/>
            <a:r>
              <a:rPr lang="en-GB"/>
              <a:t>00</a:t>
            </a:r>
          </a:p>
        </p:txBody>
      </p:sp>
      <p:sp>
        <p:nvSpPr>
          <p:cNvPr id="22" name="Espace réservé du texte 18">
            <a:extLst>
              <a:ext uri="{FF2B5EF4-FFF2-40B4-BE49-F238E27FC236}">
                <a16:creationId xmlns:a16="http://schemas.microsoft.com/office/drawing/2014/main" id="{1AF31910-DDED-34BA-E90E-54E0F8CF649C}"/>
              </a:ext>
            </a:extLst>
          </p:cNvPr>
          <p:cNvSpPr>
            <a:spLocks noGrp="1"/>
          </p:cNvSpPr>
          <p:nvPr>
            <p:ph type="body" sz="quarter" idx="19" hasCustomPrompt="1"/>
          </p:nvPr>
        </p:nvSpPr>
        <p:spPr>
          <a:xfrm>
            <a:off x="3123883" y="4051020"/>
            <a:ext cx="1728000" cy="1233487"/>
          </a:xfrm>
        </p:spPr>
        <p:txBody>
          <a:bodyPr/>
          <a:lstStyle>
            <a:lvl1pPr marL="0" indent="0">
              <a:buNone/>
              <a:defRPr sz="200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Your text here</a:t>
            </a:r>
          </a:p>
        </p:txBody>
      </p:sp>
      <p:sp>
        <p:nvSpPr>
          <p:cNvPr id="23" name="Espace réservé du texte 16">
            <a:extLst>
              <a:ext uri="{FF2B5EF4-FFF2-40B4-BE49-F238E27FC236}">
                <a16:creationId xmlns:a16="http://schemas.microsoft.com/office/drawing/2014/main" id="{6B3BF1C6-38D9-F567-41A6-45CA26A6FF10}"/>
              </a:ext>
            </a:extLst>
          </p:cNvPr>
          <p:cNvSpPr>
            <a:spLocks noGrp="1"/>
          </p:cNvSpPr>
          <p:nvPr>
            <p:ph type="body" sz="quarter" idx="20" hasCustomPrompt="1"/>
          </p:nvPr>
        </p:nvSpPr>
        <p:spPr>
          <a:xfrm>
            <a:off x="5333683" y="3111877"/>
            <a:ext cx="1040670" cy="923330"/>
          </a:xfrm>
        </p:spPr>
        <p:txBody>
          <a:bodyPr wrap="none">
            <a:spAutoFit/>
          </a:bodyPr>
          <a:lstStyle>
            <a:lvl1pPr marL="0" indent="0">
              <a:buFont typeface="Arial" panose="020B0604020202020204" pitchFamily="34" charset="0"/>
              <a:buNone/>
              <a:defRPr sz="6000" b="1">
                <a:solidFill>
                  <a:schemeClr val="bg1"/>
                </a:solidFill>
              </a:defRPr>
            </a:lvl1pPr>
            <a:lvl2pPr marL="130175" indent="0">
              <a:buFont typeface="Arial" panose="020B0604020202020204" pitchFamily="34" charset="0"/>
              <a:buNone/>
              <a:defRPr/>
            </a:lvl2pPr>
            <a:lvl3pPr marL="303213" indent="0">
              <a:buFont typeface="Arial" panose="020B0604020202020204" pitchFamily="34" charset="0"/>
              <a:buNone/>
              <a:defRPr/>
            </a:lvl3pPr>
            <a:lvl4pPr marL="488950" indent="0">
              <a:buFont typeface="Arial" panose="020B0604020202020204" pitchFamily="34" charset="0"/>
              <a:buNone/>
              <a:defRPr/>
            </a:lvl4pPr>
            <a:lvl5pPr marL="755650" indent="0">
              <a:buFont typeface="Arial" panose="020B0604020202020204" pitchFamily="34" charset="0"/>
              <a:buNone/>
              <a:defRPr/>
            </a:lvl5pPr>
          </a:lstStyle>
          <a:p>
            <a:pPr lvl="0"/>
            <a:r>
              <a:rPr lang="en-GB"/>
              <a:t>00</a:t>
            </a:r>
          </a:p>
        </p:txBody>
      </p:sp>
      <p:sp>
        <p:nvSpPr>
          <p:cNvPr id="24" name="Espace réservé du texte 18">
            <a:extLst>
              <a:ext uri="{FF2B5EF4-FFF2-40B4-BE49-F238E27FC236}">
                <a16:creationId xmlns:a16="http://schemas.microsoft.com/office/drawing/2014/main" id="{E95C8BD3-4B1C-6E6C-4786-9E702A6FAFFE}"/>
              </a:ext>
            </a:extLst>
          </p:cNvPr>
          <p:cNvSpPr>
            <a:spLocks noGrp="1"/>
          </p:cNvSpPr>
          <p:nvPr>
            <p:ph type="body" sz="quarter" idx="21" hasCustomPrompt="1"/>
          </p:nvPr>
        </p:nvSpPr>
        <p:spPr>
          <a:xfrm>
            <a:off x="5333683" y="4051020"/>
            <a:ext cx="1728000" cy="1233487"/>
          </a:xfrm>
        </p:spPr>
        <p:txBody>
          <a:bodyPr/>
          <a:lstStyle>
            <a:lvl1pPr marL="0" indent="0">
              <a:buNone/>
              <a:defRPr sz="200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Your text here</a:t>
            </a:r>
          </a:p>
        </p:txBody>
      </p:sp>
      <p:sp>
        <p:nvSpPr>
          <p:cNvPr id="25" name="Espace réservé du texte 16">
            <a:extLst>
              <a:ext uri="{FF2B5EF4-FFF2-40B4-BE49-F238E27FC236}">
                <a16:creationId xmlns:a16="http://schemas.microsoft.com/office/drawing/2014/main" id="{7B7A73D8-FC03-5425-4B0E-F9A6EBAB5793}"/>
              </a:ext>
            </a:extLst>
          </p:cNvPr>
          <p:cNvSpPr>
            <a:spLocks noGrp="1"/>
          </p:cNvSpPr>
          <p:nvPr>
            <p:ph type="body" sz="quarter" idx="22" hasCustomPrompt="1"/>
          </p:nvPr>
        </p:nvSpPr>
        <p:spPr>
          <a:xfrm>
            <a:off x="7543483" y="3111877"/>
            <a:ext cx="1040670" cy="923330"/>
          </a:xfrm>
        </p:spPr>
        <p:txBody>
          <a:bodyPr wrap="none">
            <a:spAutoFit/>
          </a:bodyPr>
          <a:lstStyle>
            <a:lvl1pPr marL="0" indent="0">
              <a:buFont typeface="Arial" panose="020B0604020202020204" pitchFamily="34" charset="0"/>
              <a:buNone/>
              <a:defRPr sz="6000" b="1">
                <a:solidFill>
                  <a:schemeClr val="bg1"/>
                </a:solidFill>
              </a:defRPr>
            </a:lvl1pPr>
            <a:lvl2pPr marL="130175" indent="0">
              <a:buFont typeface="Arial" panose="020B0604020202020204" pitchFamily="34" charset="0"/>
              <a:buNone/>
              <a:defRPr/>
            </a:lvl2pPr>
            <a:lvl3pPr marL="303213" indent="0">
              <a:buFont typeface="Arial" panose="020B0604020202020204" pitchFamily="34" charset="0"/>
              <a:buNone/>
              <a:defRPr/>
            </a:lvl3pPr>
            <a:lvl4pPr marL="488950" indent="0">
              <a:buFont typeface="Arial" panose="020B0604020202020204" pitchFamily="34" charset="0"/>
              <a:buNone/>
              <a:defRPr/>
            </a:lvl4pPr>
            <a:lvl5pPr marL="755650" indent="0">
              <a:buFont typeface="Arial" panose="020B0604020202020204" pitchFamily="34" charset="0"/>
              <a:buNone/>
              <a:defRPr/>
            </a:lvl5pPr>
          </a:lstStyle>
          <a:p>
            <a:pPr lvl="0"/>
            <a:r>
              <a:rPr lang="en-GB"/>
              <a:t>00</a:t>
            </a:r>
          </a:p>
        </p:txBody>
      </p:sp>
      <p:sp>
        <p:nvSpPr>
          <p:cNvPr id="26" name="Espace réservé du texte 18">
            <a:extLst>
              <a:ext uri="{FF2B5EF4-FFF2-40B4-BE49-F238E27FC236}">
                <a16:creationId xmlns:a16="http://schemas.microsoft.com/office/drawing/2014/main" id="{7B970B05-99F1-0814-C6C2-BFC3E2B5D00F}"/>
              </a:ext>
            </a:extLst>
          </p:cNvPr>
          <p:cNvSpPr>
            <a:spLocks noGrp="1"/>
          </p:cNvSpPr>
          <p:nvPr>
            <p:ph type="body" sz="quarter" idx="23" hasCustomPrompt="1"/>
          </p:nvPr>
        </p:nvSpPr>
        <p:spPr>
          <a:xfrm>
            <a:off x="7543483" y="4051020"/>
            <a:ext cx="1728000" cy="1233487"/>
          </a:xfrm>
        </p:spPr>
        <p:txBody>
          <a:bodyPr/>
          <a:lstStyle>
            <a:lvl1pPr marL="0" indent="0">
              <a:buNone/>
              <a:defRPr sz="200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Your text here</a:t>
            </a:r>
          </a:p>
        </p:txBody>
      </p:sp>
      <p:grpSp>
        <p:nvGrpSpPr>
          <p:cNvPr id="16" name="Groupe 15">
            <a:extLst>
              <a:ext uri="{FF2B5EF4-FFF2-40B4-BE49-F238E27FC236}">
                <a16:creationId xmlns:a16="http://schemas.microsoft.com/office/drawing/2014/main" id="{89E5120E-8BBA-EC60-60E2-4BE46B473F7F}"/>
              </a:ext>
            </a:extLst>
          </p:cNvPr>
          <p:cNvGrpSpPr/>
          <p:nvPr userDrawn="1"/>
        </p:nvGrpSpPr>
        <p:grpSpPr>
          <a:xfrm>
            <a:off x="12424066" y="0"/>
            <a:ext cx="1885826" cy="2451438"/>
            <a:chOff x="4867566" y="1651754"/>
            <a:chExt cx="1885826" cy="2451438"/>
          </a:xfrm>
        </p:grpSpPr>
        <p:sp>
          <p:nvSpPr>
            <p:cNvPr id="18" name="Freeform 5">
              <a:extLst>
                <a:ext uri="{FF2B5EF4-FFF2-40B4-BE49-F238E27FC236}">
                  <a16:creationId xmlns:a16="http://schemas.microsoft.com/office/drawing/2014/main" id="{E97C66BF-E375-874F-1567-6C179F6C3CFE}"/>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35FEBB31-07BE-7667-5517-6B650B0F83FF}"/>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spTree>
    <p:extLst>
      <p:ext uri="{BB962C8B-B14F-4D97-AF65-F5344CB8AC3E}">
        <p14:creationId xmlns:p14="http://schemas.microsoft.com/office/powerpoint/2010/main" val="3544241825"/>
      </p:ext>
    </p:extLst>
  </p:cSld>
  <p:clrMapOvr>
    <a:masterClrMapping/>
  </p:clrMapOvr>
  <p:transition>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ground v1">
    <p:bg bwMode="gray">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264DDE-AB22-21D8-CC3F-988BAD260554}"/>
              </a:ext>
            </a:extLst>
          </p:cNvPr>
          <p:cNvSpPr/>
          <p:nvPr userDrawn="1"/>
        </p:nvSpPr>
        <p:spPr bwMode="gray">
          <a:xfrm>
            <a:off x="3674" y="1484784"/>
            <a:ext cx="12192000" cy="5373216"/>
          </a:xfrm>
          <a:prstGeom prst="rect">
            <a:avLst/>
          </a:prstGeom>
          <a:solidFill>
            <a:srgbClr val="8E94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rme libre : forme 7">
            <a:extLst>
              <a:ext uri="{FF2B5EF4-FFF2-40B4-BE49-F238E27FC236}">
                <a16:creationId xmlns:a16="http://schemas.microsoft.com/office/drawing/2014/main" id="{CA33701D-84A2-4A42-02CA-02886414D53D}"/>
              </a:ext>
            </a:extLst>
          </p:cNvPr>
          <p:cNvSpPr/>
          <p:nvPr userDrawn="1"/>
        </p:nvSpPr>
        <p:spPr bwMode="gray">
          <a:xfrm>
            <a:off x="10452484" y="2733467"/>
            <a:ext cx="1739516" cy="4124533"/>
          </a:xfrm>
          <a:custGeom>
            <a:avLst/>
            <a:gdLst>
              <a:gd name="connsiteX0" fmla="*/ 1739516 w 1739516"/>
              <a:gd name="connsiteY0" fmla="*/ 0 h 4124533"/>
              <a:gd name="connsiteX1" fmla="*/ 1739516 w 1739516"/>
              <a:gd name="connsiteY1" fmla="*/ 4124533 h 4124533"/>
              <a:gd name="connsiteX2" fmla="*/ 0 w 1739516"/>
              <a:gd name="connsiteY2" fmla="*/ 4124533 h 4124533"/>
            </a:gdLst>
            <a:ahLst/>
            <a:cxnLst>
              <a:cxn ang="0">
                <a:pos x="connsiteX0" y="connsiteY0"/>
              </a:cxn>
              <a:cxn ang="0">
                <a:pos x="connsiteX1" y="connsiteY1"/>
              </a:cxn>
              <a:cxn ang="0">
                <a:pos x="connsiteX2" y="connsiteY2"/>
              </a:cxn>
            </a:cxnLst>
            <a:rect l="l" t="t" r="r" b="b"/>
            <a:pathLst>
              <a:path w="1739516" h="4124533">
                <a:moveTo>
                  <a:pt x="1739516" y="0"/>
                </a:moveTo>
                <a:lnTo>
                  <a:pt x="1739516" y="4124533"/>
                </a:lnTo>
                <a:lnTo>
                  <a:pt x="0" y="4124533"/>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3" name="Espace réservé du contenu 11">
            <a:extLst>
              <a:ext uri="{FF2B5EF4-FFF2-40B4-BE49-F238E27FC236}">
                <a16:creationId xmlns:a16="http://schemas.microsoft.com/office/drawing/2014/main" id="{B7954406-EA26-9C6A-4553-C668632F099F}"/>
              </a:ext>
            </a:extLst>
          </p:cNvPr>
          <p:cNvSpPr>
            <a:spLocks noGrp="1"/>
          </p:cNvSpPr>
          <p:nvPr>
            <p:ph sz="quarter" idx="15" hasCustomPrompt="1"/>
          </p:nvPr>
        </p:nvSpPr>
        <p:spPr>
          <a:xfrm>
            <a:off x="304163" y="1783080"/>
            <a:ext cx="11587162" cy="42367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1" name="Groupe 20">
            <a:extLst>
              <a:ext uri="{FF2B5EF4-FFF2-40B4-BE49-F238E27FC236}">
                <a16:creationId xmlns:a16="http://schemas.microsoft.com/office/drawing/2014/main" id="{996A2E08-32F6-5E77-02D1-A0A2D3F18179}"/>
              </a:ext>
            </a:extLst>
          </p:cNvPr>
          <p:cNvGrpSpPr/>
          <p:nvPr userDrawn="1"/>
        </p:nvGrpSpPr>
        <p:grpSpPr>
          <a:xfrm>
            <a:off x="12424066" y="0"/>
            <a:ext cx="1885826" cy="2451438"/>
            <a:chOff x="4867566" y="1651754"/>
            <a:chExt cx="1885826" cy="2451438"/>
          </a:xfrm>
        </p:grpSpPr>
        <p:sp>
          <p:nvSpPr>
            <p:cNvPr id="22" name="Freeform 5">
              <a:extLst>
                <a:ext uri="{FF2B5EF4-FFF2-40B4-BE49-F238E27FC236}">
                  <a16:creationId xmlns:a16="http://schemas.microsoft.com/office/drawing/2014/main" id="{22F66391-D61E-72C4-4847-9170E7308E7C}"/>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22">
              <a:extLst>
                <a:ext uri="{FF2B5EF4-FFF2-40B4-BE49-F238E27FC236}">
                  <a16:creationId xmlns:a16="http://schemas.microsoft.com/office/drawing/2014/main" id="{C9C5E915-C900-8F15-7487-7337BE5058A5}"/>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4" name="Group 5">
            <a:extLst>
              <a:ext uri="{FF2B5EF4-FFF2-40B4-BE49-F238E27FC236}">
                <a16:creationId xmlns:a16="http://schemas.microsoft.com/office/drawing/2014/main" id="{8C0C486C-3E72-D108-3AB8-669E6EDBF734}"/>
              </a:ext>
            </a:extLst>
          </p:cNvPr>
          <p:cNvGrpSpPr/>
          <p:nvPr userDrawn="1"/>
        </p:nvGrpSpPr>
        <p:grpSpPr>
          <a:xfrm>
            <a:off x="12424066" y="2715002"/>
            <a:ext cx="1885826" cy="1528108"/>
            <a:chOff x="7045594" y="2588002"/>
            <a:chExt cx="1885826" cy="1528108"/>
          </a:xfrm>
        </p:grpSpPr>
        <p:grpSp>
          <p:nvGrpSpPr>
            <p:cNvPr id="25" name="Groupe 24">
              <a:extLst>
                <a:ext uri="{FF2B5EF4-FFF2-40B4-BE49-F238E27FC236}">
                  <a16:creationId xmlns:a16="http://schemas.microsoft.com/office/drawing/2014/main" id="{342C334A-14EA-88E7-25A4-284410BDD5D7}"/>
                </a:ext>
              </a:extLst>
            </p:cNvPr>
            <p:cNvGrpSpPr/>
            <p:nvPr/>
          </p:nvGrpSpPr>
          <p:grpSpPr>
            <a:xfrm>
              <a:off x="7045594" y="2588002"/>
              <a:ext cx="1885826" cy="1528108"/>
              <a:chOff x="2689543" y="1651754"/>
              <a:chExt cx="1885826" cy="1528108"/>
            </a:xfrm>
          </p:grpSpPr>
          <p:sp>
            <p:nvSpPr>
              <p:cNvPr id="27" name="Freeform 5">
                <a:extLst>
                  <a:ext uri="{FF2B5EF4-FFF2-40B4-BE49-F238E27FC236}">
                    <a16:creationId xmlns:a16="http://schemas.microsoft.com/office/drawing/2014/main" id="{3EE79FC6-763B-1FB5-E01E-F23047B272C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3B64C3B3-E48F-0A08-D8F2-0CCB97AEAB2D}"/>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6" name="Image 25">
              <a:extLst>
                <a:ext uri="{FF2B5EF4-FFF2-40B4-BE49-F238E27FC236}">
                  <a16:creationId xmlns:a16="http://schemas.microsoft.com/office/drawing/2014/main" id="{E0EAB5C5-860B-866F-C219-50BDCBF1763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514915264"/>
      </p:ext>
    </p:extLst>
  </p:cSld>
  <p:clrMapOvr>
    <a:masterClrMapping/>
  </p:clrMapOvr>
  <p:transition>
    <p:pull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ground v1 [white]">
    <p:bg bwMode="gray">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264DDE-AB22-21D8-CC3F-988BAD260554}"/>
              </a:ext>
            </a:extLst>
          </p:cNvPr>
          <p:cNvSpPr/>
          <p:nvPr userDrawn="1"/>
        </p:nvSpPr>
        <p:spPr bwMode="gray">
          <a:xfrm>
            <a:off x="3674" y="1484784"/>
            <a:ext cx="12192000" cy="5373216"/>
          </a:xfrm>
          <a:prstGeom prst="rect">
            <a:avLst/>
          </a:prstGeom>
          <a:solidFill>
            <a:srgbClr val="8E94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rme libre : forme 7">
            <a:extLst>
              <a:ext uri="{FF2B5EF4-FFF2-40B4-BE49-F238E27FC236}">
                <a16:creationId xmlns:a16="http://schemas.microsoft.com/office/drawing/2014/main" id="{CA33701D-84A2-4A42-02CA-02886414D53D}"/>
              </a:ext>
            </a:extLst>
          </p:cNvPr>
          <p:cNvSpPr/>
          <p:nvPr userDrawn="1"/>
        </p:nvSpPr>
        <p:spPr bwMode="gray">
          <a:xfrm>
            <a:off x="10452484" y="2733467"/>
            <a:ext cx="1739516" cy="4124533"/>
          </a:xfrm>
          <a:custGeom>
            <a:avLst/>
            <a:gdLst>
              <a:gd name="connsiteX0" fmla="*/ 1739516 w 1739516"/>
              <a:gd name="connsiteY0" fmla="*/ 0 h 4124533"/>
              <a:gd name="connsiteX1" fmla="*/ 1739516 w 1739516"/>
              <a:gd name="connsiteY1" fmla="*/ 4124533 h 4124533"/>
              <a:gd name="connsiteX2" fmla="*/ 0 w 1739516"/>
              <a:gd name="connsiteY2" fmla="*/ 4124533 h 4124533"/>
            </a:gdLst>
            <a:ahLst/>
            <a:cxnLst>
              <a:cxn ang="0">
                <a:pos x="connsiteX0" y="connsiteY0"/>
              </a:cxn>
              <a:cxn ang="0">
                <a:pos x="connsiteX1" y="connsiteY1"/>
              </a:cxn>
              <a:cxn ang="0">
                <a:pos x="connsiteX2" y="connsiteY2"/>
              </a:cxn>
            </a:cxnLst>
            <a:rect l="l" t="t" r="r" b="b"/>
            <a:pathLst>
              <a:path w="1739516" h="4124533">
                <a:moveTo>
                  <a:pt x="1739516" y="0"/>
                </a:moveTo>
                <a:lnTo>
                  <a:pt x="1739516" y="4124533"/>
                </a:lnTo>
                <a:lnTo>
                  <a:pt x="0" y="4124533"/>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3" name="Espace réservé du contenu 11">
            <a:extLst>
              <a:ext uri="{FF2B5EF4-FFF2-40B4-BE49-F238E27FC236}">
                <a16:creationId xmlns:a16="http://schemas.microsoft.com/office/drawing/2014/main" id="{B7954406-EA26-9C6A-4553-C668632F099F}"/>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grpSp>
        <p:nvGrpSpPr>
          <p:cNvPr id="21" name="Groupe 20">
            <a:extLst>
              <a:ext uri="{FF2B5EF4-FFF2-40B4-BE49-F238E27FC236}">
                <a16:creationId xmlns:a16="http://schemas.microsoft.com/office/drawing/2014/main" id="{996A2E08-32F6-5E77-02D1-A0A2D3F18179}"/>
              </a:ext>
            </a:extLst>
          </p:cNvPr>
          <p:cNvGrpSpPr/>
          <p:nvPr userDrawn="1"/>
        </p:nvGrpSpPr>
        <p:grpSpPr>
          <a:xfrm>
            <a:off x="12424066" y="0"/>
            <a:ext cx="1885826" cy="2451438"/>
            <a:chOff x="4867566" y="1651754"/>
            <a:chExt cx="1885826" cy="2451438"/>
          </a:xfrm>
        </p:grpSpPr>
        <p:sp>
          <p:nvSpPr>
            <p:cNvPr id="22" name="Freeform 5">
              <a:extLst>
                <a:ext uri="{FF2B5EF4-FFF2-40B4-BE49-F238E27FC236}">
                  <a16:creationId xmlns:a16="http://schemas.microsoft.com/office/drawing/2014/main" id="{22F66391-D61E-72C4-4847-9170E7308E7C}"/>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22">
              <a:extLst>
                <a:ext uri="{FF2B5EF4-FFF2-40B4-BE49-F238E27FC236}">
                  <a16:creationId xmlns:a16="http://schemas.microsoft.com/office/drawing/2014/main" id="{C9C5E915-C900-8F15-7487-7337BE5058A5}"/>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4" name="Group 5">
            <a:extLst>
              <a:ext uri="{FF2B5EF4-FFF2-40B4-BE49-F238E27FC236}">
                <a16:creationId xmlns:a16="http://schemas.microsoft.com/office/drawing/2014/main" id="{8C0C486C-3E72-D108-3AB8-669E6EDBF734}"/>
              </a:ext>
            </a:extLst>
          </p:cNvPr>
          <p:cNvGrpSpPr/>
          <p:nvPr userDrawn="1"/>
        </p:nvGrpSpPr>
        <p:grpSpPr>
          <a:xfrm>
            <a:off x="12424066" y="2715002"/>
            <a:ext cx="1885826" cy="1528108"/>
            <a:chOff x="7045594" y="2588002"/>
            <a:chExt cx="1885826" cy="1528108"/>
          </a:xfrm>
        </p:grpSpPr>
        <p:grpSp>
          <p:nvGrpSpPr>
            <p:cNvPr id="25" name="Groupe 24">
              <a:extLst>
                <a:ext uri="{FF2B5EF4-FFF2-40B4-BE49-F238E27FC236}">
                  <a16:creationId xmlns:a16="http://schemas.microsoft.com/office/drawing/2014/main" id="{342C334A-14EA-88E7-25A4-284410BDD5D7}"/>
                </a:ext>
              </a:extLst>
            </p:cNvPr>
            <p:cNvGrpSpPr/>
            <p:nvPr/>
          </p:nvGrpSpPr>
          <p:grpSpPr>
            <a:xfrm>
              <a:off x="7045594" y="2588002"/>
              <a:ext cx="1885826" cy="1528108"/>
              <a:chOff x="2689543" y="1651754"/>
              <a:chExt cx="1885826" cy="1528108"/>
            </a:xfrm>
          </p:grpSpPr>
          <p:sp>
            <p:nvSpPr>
              <p:cNvPr id="27" name="Freeform 5">
                <a:extLst>
                  <a:ext uri="{FF2B5EF4-FFF2-40B4-BE49-F238E27FC236}">
                    <a16:creationId xmlns:a16="http://schemas.microsoft.com/office/drawing/2014/main" id="{3EE79FC6-763B-1FB5-E01E-F23047B272C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3B64C3B3-E48F-0A08-D8F2-0CCB97AEAB2D}"/>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6" name="Image 25">
              <a:extLst>
                <a:ext uri="{FF2B5EF4-FFF2-40B4-BE49-F238E27FC236}">
                  <a16:creationId xmlns:a16="http://schemas.microsoft.com/office/drawing/2014/main" id="{E0EAB5C5-860B-866F-C219-50BDCBF1763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1286700035"/>
      </p:ext>
    </p:extLst>
  </p:cSld>
  <p:clrMapOvr>
    <a:masterClrMapping/>
  </p:clrMapOvr>
  <p:transition>
    <p:pull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v2">
    <p:bg bwMode="gray">
      <p:bgPr>
        <a:solidFill>
          <a:schemeClr val="accent3"/>
        </a:solidFill>
        <a:effectLst/>
      </p:bgPr>
    </p:bg>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7647B18B-97B7-2F8F-8119-7260E93C5F5C}"/>
              </a:ext>
            </a:extLst>
          </p:cNvPr>
          <p:cNvSpPr/>
          <p:nvPr userDrawn="1"/>
        </p:nvSpPr>
        <p:spPr bwMode="gray">
          <a:xfrm flipV="1">
            <a:off x="7390039" y="-1"/>
            <a:ext cx="3095849" cy="6858001"/>
          </a:xfrm>
          <a:custGeom>
            <a:avLst/>
            <a:gdLst>
              <a:gd name="connsiteX0" fmla="*/ 0 w 3095849"/>
              <a:gd name="connsiteY0" fmla="*/ 6858001 h 6858001"/>
              <a:gd name="connsiteX1" fmla="*/ 3095848 w 3095849"/>
              <a:gd name="connsiteY1" fmla="*/ 6858001 h 6858001"/>
              <a:gd name="connsiteX2" fmla="*/ 3095848 w 3095849"/>
              <a:gd name="connsiteY2" fmla="*/ 1775682 h 6858001"/>
              <a:gd name="connsiteX3" fmla="*/ 3095849 w 3095849"/>
              <a:gd name="connsiteY3" fmla="*/ 1775682 h 6858001"/>
              <a:gd name="connsiteX4" fmla="*/ 3095849 w 3095849"/>
              <a:gd name="connsiteY4" fmla="*/ 0 h 6858001"/>
              <a:gd name="connsiteX5" fmla="*/ 2892166 w 3095849"/>
              <a:gd name="connsiteY5" fmla="*/ 0 h 6858001"/>
              <a:gd name="connsiteX6" fmla="*/ 2143462 w 3095849"/>
              <a:gd name="connsiteY6" fmla="*/ 1775682 h 6858001"/>
              <a:gd name="connsiteX7" fmla="*/ 2143461 w 3095849"/>
              <a:gd name="connsiteY7" fmla="*/ 177568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5849" h="6858001">
                <a:moveTo>
                  <a:pt x="0" y="6858001"/>
                </a:moveTo>
                <a:lnTo>
                  <a:pt x="3095848" y="6858001"/>
                </a:lnTo>
                <a:lnTo>
                  <a:pt x="3095848" y="1775682"/>
                </a:lnTo>
                <a:lnTo>
                  <a:pt x="3095849" y="1775682"/>
                </a:lnTo>
                <a:lnTo>
                  <a:pt x="3095849" y="0"/>
                </a:lnTo>
                <a:lnTo>
                  <a:pt x="2892166" y="0"/>
                </a:lnTo>
                <a:lnTo>
                  <a:pt x="2143462" y="1775682"/>
                </a:lnTo>
                <a:lnTo>
                  <a:pt x="2143461" y="1775682"/>
                </a:lnTo>
                <a:close/>
              </a:path>
            </a:pathLst>
          </a:custGeom>
          <a:solidFill>
            <a:srgbClr val="1D662E"/>
          </a:solidFill>
          <a:ln w="0" cap="flat">
            <a:noFill/>
            <a:prstDash val="solid"/>
            <a:miter/>
          </a:ln>
        </p:spPr>
        <p:txBody>
          <a:bodyPr rtlCol="0" anchor="ctr"/>
          <a:lstStyle/>
          <a:p>
            <a:endParaRPr lang="en-GB"/>
          </a:p>
        </p:txBody>
      </p:sp>
      <p:sp>
        <p:nvSpPr>
          <p:cNvPr id="12" name="Rectangle 11">
            <a:extLst>
              <a:ext uri="{FF2B5EF4-FFF2-40B4-BE49-F238E27FC236}">
                <a16:creationId xmlns:a16="http://schemas.microsoft.com/office/drawing/2014/main" id="{4235F17B-65BE-C508-5A02-A2676705A159}"/>
              </a:ext>
            </a:extLst>
          </p:cNvPr>
          <p:cNvSpPr/>
          <p:nvPr userDrawn="1"/>
        </p:nvSpPr>
        <p:spPr bwMode="gray">
          <a:xfrm>
            <a:off x="10092444" y="0"/>
            <a:ext cx="2099556" cy="6858000"/>
          </a:xfrm>
          <a:prstGeom prst="rect">
            <a:avLst/>
          </a:prstGeom>
          <a:solidFill>
            <a:srgbClr val="5480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4" name="Espace réservé du contenu 11">
            <a:extLst>
              <a:ext uri="{FF2B5EF4-FFF2-40B4-BE49-F238E27FC236}">
                <a16:creationId xmlns:a16="http://schemas.microsoft.com/office/drawing/2014/main" id="{AC4823B8-87BE-48E9-0BD9-57C6992C4BC3}"/>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1" name="Groupe 20">
            <a:extLst>
              <a:ext uri="{FF2B5EF4-FFF2-40B4-BE49-F238E27FC236}">
                <a16:creationId xmlns:a16="http://schemas.microsoft.com/office/drawing/2014/main" id="{D38F54E8-CE6F-7D43-866F-B00BD9CC84E2}"/>
              </a:ext>
            </a:extLst>
          </p:cNvPr>
          <p:cNvGrpSpPr/>
          <p:nvPr userDrawn="1"/>
        </p:nvGrpSpPr>
        <p:grpSpPr>
          <a:xfrm>
            <a:off x="12424066" y="0"/>
            <a:ext cx="1885826" cy="2451438"/>
            <a:chOff x="4867566" y="1651754"/>
            <a:chExt cx="1885826" cy="2451438"/>
          </a:xfrm>
        </p:grpSpPr>
        <p:sp>
          <p:nvSpPr>
            <p:cNvPr id="22" name="Freeform 5">
              <a:extLst>
                <a:ext uri="{FF2B5EF4-FFF2-40B4-BE49-F238E27FC236}">
                  <a16:creationId xmlns:a16="http://schemas.microsoft.com/office/drawing/2014/main" id="{3E911E68-B949-73E7-F654-01D86585ACD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22">
              <a:extLst>
                <a:ext uri="{FF2B5EF4-FFF2-40B4-BE49-F238E27FC236}">
                  <a16:creationId xmlns:a16="http://schemas.microsoft.com/office/drawing/2014/main" id="{8E3E30EA-FA09-66AF-48AD-4158DF64A4A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4" name="Group 5">
            <a:extLst>
              <a:ext uri="{FF2B5EF4-FFF2-40B4-BE49-F238E27FC236}">
                <a16:creationId xmlns:a16="http://schemas.microsoft.com/office/drawing/2014/main" id="{6D8DBDB8-37D5-E424-6205-1AB0220D93E4}"/>
              </a:ext>
            </a:extLst>
          </p:cNvPr>
          <p:cNvGrpSpPr/>
          <p:nvPr userDrawn="1"/>
        </p:nvGrpSpPr>
        <p:grpSpPr>
          <a:xfrm>
            <a:off x="12424066" y="2715002"/>
            <a:ext cx="1885826" cy="1528108"/>
            <a:chOff x="7045594" y="2588002"/>
            <a:chExt cx="1885826" cy="1528108"/>
          </a:xfrm>
        </p:grpSpPr>
        <p:grpSp>
          <p:nvGrpSpPr>
            <p:cNvPr id="25" name="Groupe 24">
              <a:extLst>
                <a:ext uri="{FF2B5EF4-FFF2-40B4-BE49-F238E27FC236}">
                  <a16:creationId xmlns:a16="http://schemas.microsoft.com/office/drawing/2014/main" id="{3B32591B-AC6F-D88B-B2F5-BFC91CCCB3E8}"/>
                </a:ext>
              </a:extLst>
            </p:cNvPr>
            <p:cNvGrpSpPr/>
            <p:nvPr/>
          </p:nvGrpSpPr>
          <p:grpSpPr>
            <a:xfrm>
              <a:off x="7045594" y="2588002"/>
              <a:ext cx="1885826" cy="1528108"/>
              <a:chOff x="2689543" y="1651754"/>
              <a:chExt cx="1885826" cy="1528108"/>
            </a:xfrm>
          </p:grpSpPr>
          <p:sp>
            <p:nvSpPr>
              <p:cNvPr id="27" name="Freeform 5">
                <a:extLst>
                  <a:ext uri="{FF2B5EF4-FFF2-40B4-BE49-F238E27FC236}">
                    <a16:creationId xmlns:a16="http://schemas.microsoft.com/office/drawing/2014/main" id="{4FBB5EC8-D5EB-9B94-6EA6-DBDF356C7BD5}"/>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9A368AE3-2DC0-072A-AC67-7A291262B00A}"/>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6" name="Image 25">
              <a:extLst>
                <a:ext uri="{FF2B5EF4-FFF2-40B4-BE49-F238E27FC236}">
                  <a16:creationId xmlns:a16="http://schemas.microsoft.com/office/drawing/2014/main" id="{CFA5E7A4-3711-637F-4AD4-05A640F93FA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563401876"/>
      </p:ext>
    </p:extLst>
  </p:cSld>
  <p:clrMapOvr>
    <a:masterClrMapping/>
  </p:clrMapOvr>
  <p:transition>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v2 [white]">
    <p:bg bwMode="gray">
      <p:bgPr>
        <a:solidFill>
          <a:schemeClr val="accent3"/>
        </a:solidFill>
        <a:effectLst/>
      </p:bgPr>
    </p:bg>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7647B18B-97B7-2F8F-8119-7260E93C5F5C}"/>
              </a:ext>
            </a:extLst>
          </p:cNvPr>
          <p:cNvSpPr/>
          <p:nvPr userDrawn="1"/>
        </p:nvSpPr>
        <p:spPr bwMode="gray">
          <a:xfrm flipV="1">
            <a:off x="7390039" y="-1"/>
            <a:ext cx="3095849" cy="6858001"/>
          </a:xfrm>
          <a:custGeom>
            <a:avLst/>
            <a:gdLst>
              <a:gd name="connsiteX0" fmla="*/ 0 w 3095849"/>
              <a:gd name="connsiteY0" fmla="*/ 6858001 h 6858001"/>
              <a:gd name="connsiteX1" fmla="*/ 3095848 w 3095849"/>
              <a:gd name="connsiteY1" fmla="*/ 6858001 h 6858001"/>
              <a:gd name="connsiteX2" fmla="*/ 3095848 w 3095849"/>
              <a:gd name="connsiteY2" fmla="*/ 1775682 h 6858001"/>
              <a:gd name="connsiteX3" fmla="*/ 3095849 w 3095849"/>
              <a:gd name="connsiteY3" fmla="*/ 1775682 h 6858001"/>
              <a:gd name="connsiteX4" fmla="*/ 3095849 w 3095849"/>
              <a:gd name="connsiteY4" fmla="*/ 0 h 6858001"/>
              <a:gd name="connsiteX5" fmla="*/ 2892166 w 3095849"/>
              <a:gd name="connsiteY5" fmla="*/ 0 h 6858001"/>
              <a:gd name="connsiteX6" fmla="*/ 2143462 w 3095849"/>
              <a:gd name="connsiteY6" fmla="*/ 1775682 h 6858001"/>
              <a:gd name="connsiteX7" fmla="*/ 2143461 w 3095849"/>
              <a:gd name="connsiteY7" fmla="*/ 177568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5849" h="6858001">
                <a:moveTo>
                  <a:pt x="0" y="6858001"/>
                </a:moveTo>
                <a:lnTo>
                  <a:pt x="3095848" y="6858001"/>
                </a:lnTo>
                <a:lnTo>
                  <a:pt x="3095848" y="1775682"/>
                </a:lnTo>
                <a:lnTo>
                  <a:pt x="3095849" y="1775682"/>
                </a:lnTo>
                <a:lnTo>
                  <a:pt x="3095849" y="0"/>
                </a:lnTo>
                <a:lnTo>
                  <a:pt x="2892166" y="0"/>
                </a:lnTo>
                <a:lnTo>
                  <a:pt x="2143462" y="1775682"/>
                </a:lnTo>
                <a:lnTo>
                  <a:pt x="2143461" y="1775682"/>
                </a:lnTo>
                <a:close/>
              </a:path>
            </a:pathLst>
          </a:custGeom>
          <a:solidFill>
            <a:srgbClr val="1D662E"/>
          </a:solidFill>
          <a:ln w="0" cap="flat">
            <a:noFill/>
            <a:prstDash val="solid"/>
            <a:miter/>
          </a:ln>
        </p:spPr>
        <p:txBody>
          <a:bodyPr rtlCol="0" anchor="ctr"/>
          <a:lstStyle/>
          <a:p>
            <a:endParaRPr lang="en-GB"/>
          </a:p>
        </p:txBody>
      </p:sp>
      <p:sp>
        <p:nvSpPr>
          <p:cNvPr id="12" name="Rectangle 11">
            <a:extLst>
              <a:ext uri="{FF2B5EF4-FFF2-40B4-BE49-F238E27FC236}">
                <a16:creationId xmlns:a16="http://schemas.microsoft.com/office/drawing/2014/main" id="{4235F17B-65BE-C508-5A02-A2676705A159}"/>
              </a:ext>
            </a:extLst>
          </p:cNvPr>
          <p:cNvSpPr/>
          <p:nvPr userDrawn="1"/>
        </p:nvSpPr>
        <p:spPr bwMode="gray">
          <a:xfrm>
            <a:off x="10092444" y="0"/>
            <a:ext cx="2099556" cy="6858000"/>
          </a:xfrm>
          <a:prstGeom prst="rect">
            <a:avLst/>
          </a:prstGeom>
          <a:solidFill>
            <a:srgbClr val="5480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grpSp>
        <p:nvGrpSpPr>
          <p:cNvPr id="21" name="Groupe 20">
            <a:extLst>
              <a:ext uri="{FF2B5EF4-FFF2-40B4-BE49-F238E27FC236}">
                <a16:creationId xmlns:a16="http://schemas.microsoft.com/office/drawing/2014/main" id="{D38F54E8-CE6F-7D43-866F-B00BD9CC84E2}"/>
              </a:ext>
            </a:extLst>
          </p:cNvPr>
          <p:cNvGrpSpPr/>
          <p:nvPr userDrawn="1"/>
        </p:nvGrpSpPr>
        <p:grpSpPr>
          <a:xfrm>
            <a:off x="12424066" y="0"/>
            <a:ext cx="1885826" cy="2451438"/>
            <a:chOff x="4867566" y="1651754"/>
            <a:chExt cx="1885826" cy="2451438"/>
          </a:xfrm>
        </p:grpSpPr>
        <p:sp>
          <p:nvSpPr>
            <p:cNvPr id="22" name="Freeform 5">
              <a:extLst>
                <a:ext uri="{FF2B5EF4-FFF2-40B4-BE49-F238E27FC236}">
                  <a16:creationId xmlns:a16="http://schemas.microsoft.com/office/drawing/2014/main" id="{3E911E68-B949-73E7-F654-01D86585ACD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3" name="Rectangle 22">
              <a:extLst>
                <a:ext uri="{FF2B5EF4-FFF2-40B4-BE49-F238E27FC236}">
                  <a16:creationId xmlns:a16="http://schemas.microsoft.com/office/drawing/2014/main" id="{8E3E30EA-FA09-66AF-48AD-4158DF64A4A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4" name="Group 5">
            <a:extLst>
              <a:ext uri="{FF2B5EF4-FFF2-40B4-BE49-F238E27FC236}">
                <a16:creationId xmlns:a16="http://schemas.microsoft.com/office/drawing/2014/main" id="{6D8DBDB8-37D5-E424-6205-1AB0220D93E4}"/>
              </a:ext>
            </a:extLst>
          </p:cNvPr>
          <p:cNvGrpSpPr/>
          <p:nvPr userDrawn="1"/>
        </p:nvGrpSpPr>
        <p:grpSpPr>
          <a:xfrm>
            <a:off x="12424066" y="2715002"/>
            <a:ext cx="1885826" cy="1528108"/>
            <a:chOff x="7045594" y="2588002"/>
            <a:chExt cx="1885826" cy="1528108"/>
          </a:xfrm>
        </p:grpSpPr>
        <p:grpSp>
          <p:nvGrpSpPr>
            <p:cNvPr id="25" name="Groupe 24">
              <a:extLst>
                <a:ext uri="{FF2B5EF4-FFF2-40B4-BE49-F238E27FC236}">
                  <a16:creationId xmlns:a16="http://schemas.microsoft.com/office/drawing/2014/main" id="{3B32591B-AC6F-D88B-B2F5-BFC91CCCB3E8}"/>
                </a:ext>
              </a:extLst>
            </p:cNvPr>
            <p:cNvGrpSpPr/>
            <p:nvPr/>
          </p:nvGrpSpPr>
          <p:grpSpPr>
            <a:xfrm>
              <a:off x="7045594" y="2588002"/>
              <a:ext cx="1885826" cy="1528108"/>
              <a:chOff x="2689543" y="1651754"/>
              <a:chExt cx="1885826" cy="1528108"/>
            </a:xfrm>
          </p:grpSpPr>
          <p:sp>
            <p:nvSpPr>
              <p:cNvPr id="27" name="Freeform 5">
                <a:extLst>
                  <a:ext uri="{FF2B5EF4-FFF2-40B4-BE49-F238E27FC236}">
                    <a16:creationId xmlns:a16="http://schemas.microsoft.com/office/drawing/2014/main" id="{4FBB5EC8-D5EB-9B94-6EA6-DBDF356C7BD5}"/>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9A368AE3-2DC0-072A-AC67-7A291262B00A}"/>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6" name="Image 25">
              <a:extLst>
                <a:ext uri="{FF2B5EF4-FFF2-40B4-BE49-F238E27FC236}">
                  <a16:creationId xmlns:a16="http://schemas.microsoft.com/office/drawing/2014/main" id="{CFA5E7A4-3711-637F-4AD4-05A640F93FA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11">
            <a:extLst>
              <a:ext uri="{FF2B5EF4-FFF2-40B4-BE49-F238E27FC236}">
                <a16:creationId xmlns:a16="http://schemas.microsoft.com/office/drawing/2014/main" id="{A4BC6EDA-E405-0636-EEB6-A1C71BA043E8}"/>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116521448"/>
      </p:ext>
    </p:extLst>
  </p:cSld>
  <p:clrMapOvr>
    <a:masterClrMapping/>
  </p:clrMapOvr>
  <p:transition>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ground v3">
    <p:bg bwMode="gray">
      <p:bgPr>
        <a:solidFill>
          <a:schemeClr val="accent3"/>
        </a:solidFill>
        <a:effectLst/>
      </p:bgPr>
    </p:bg>
    <p:spTree>
      <p:nvGrpSpPr>
        <p:cNvPr id="1" name=""/>
        <p:cNvGrpSpPr/>
        <p:nvPr/>
      </p:nvGrpSpPr>
      <p:grpSpPr>
        <a:xfrm>
          <a:off x="0" y="0"/>
          <a:ext cx="0" cy="0"/>
          <a:chOff x="0" y="0"/>
          <a:chExt cx="0" cy="0"/>
        </a:xfrm>
      </p:grpSpPr>
      <p:sp>
        <p:nvSpPr>
          <p:cNvPr id="7" name="Forme libre 5">
            <a:extLst>
              <a:ext uri="{FF2B5EF4-FFF2-40B4-BE49-F238E27FC236}">
                <a16:creationId xmlns:a16="http://schemas.microsoft.com/office/drawing/2014/main" id="{450DCF47-7C5E-9DA6-0374-8FC180CE21E3}"/>
              </a:ext>
            </a:extLst>
          </p:cNvPr>
          <p:cNvSpPr/>
          <p:nvPr userDrawn="1"/>
        </p:nvSpPr>
        <p:spPr bwMode="gray">
          <a:xfrm flipH="1">
            <a:off x="-3" y="1708"/>
            <a:ext cx="5125453" cy="6422606"/>
          </a:xfrm>
          <a:custGeom>
            <a:avLst/>
            <a:gdLst>
              <a:gd name="connsiteX0" fmla="*/ 2495518 w 11265408"/>
              <a:gd name="connsiteY0" fmla="*/ 0 h 4904232"/>
              <a:gd name="connsiteX1" fmla="*/ 11265408 w 11265408"/>
              <a:gd name="connsiteY1" fmla="*/ 0 h 4904232"/>
              <a:gd name="connsiteX2" fmla="*/ 11265408 w 11265408"/>
              <a:gd name="connsiteY2" fmla="*/ 2108367 h 4904232"/>
              <a:gd name="connsiteX3" fmla="*/ 9842732 w 11265408"/>
              <a:gd name="connsiteY3" fmla="*/ 4904232 h 4904232"/>
              <a:gd name="connsiteX4" fmla="*/ 0 w 11265408"/>
              <a:gd name="connsiteY4" fmla="*/ 4904232 h 490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408" h="4904232">
                <a:moveTo>
                  <a:pt x="2495518" y="0"/>
                </a:moveTo>
                <a:lnTo>
                  <a:pt x="11265408" y="0"/>
                </a:lnTo>
                <a:lnTo>
                  <a:pt x="11265408" y="2108367"/>
                </a:lnTo>
                <a:lnTo>
                  <a:pt x="9842732" y="4904232"/>
                </a:lnTo>
                <a:lnTo>
                  <a:pt x="0" y="49042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3" name="Espace réservé du contenu 11">
            <a:extLst>
              <a:ext uri="{FF2B5EF4-FFF2-40B4-BE49-F238E27FC236}">
                <a16:creationId xmlns:a16="http://schemas.microsoft.com/office/drawing/2014/main" id="{B159EFF2-DCA0-6954-245F-9DF5F373FA79}"/>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0" name="Groupe 19">
            <a:extLst>
              <a:ext uri="{FF2B5EF4-FFF2-40B4-BE49-F238E27FC236}">
                <a16:creationId xmlns:a16="http://schemas.microsoft.com/office/drawing/2014/main" id="{F9E9B7E4-4635-9040-F1A7-1F0FAFE98596}"/>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8798C4A1-BA6C-8B7E-854F-2B5D75E4DA0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EA8C607B-FBF5-8634-8E67-E4269711584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6A38D47D-FCE5-AD7B-46F8-27820FE1E53B}"/>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D667D0E3-BFF8-87E8-97EC-89A7AFC54EA2}"/>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FAB09F2B-3859-07F6-7945-C497CBB3A6D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79B1B1CD-0526-0921-E59D-91D13F87BB28}"/>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0FADD6A6-E227-CDF2-92FA-8427045D49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3562420340"/>
      </p:ext>
    </p:extLst>
  </p:cSld>
  <p:clrMapOvr>
    <a:masterClrMapping/>
  </p:clrMapOvr>
  <p:transition>
    <p:pull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ckground v3 [white]">
    <p:bg bwMode="gray">
      <p:bgPr>
        <a:solidFill>
          <a:schemeClr val="accent3"/>
        </a:solidFill>
        <a:effectLst/>
      </p:bgPr>
    </p:bg>
    <p:spTree>
      <p:nvGrpSpPr>
        <p:cNvPr id="1" name=""/>
        <p:cNvGrpSpPr/>
        <p:nvPr/>
      </p:nvGrpSpPr>
      <p:grpSpPr>
        <a:xfrm>
          <a:off x="0" y="0"/>
          <a:ext cx="0" cy="0"/>
          <a:chOff x="0" y="0"/>
          <a:chExt cx="0" cy="0"/>
        </a:xfrm>
      </p:grpSpPr>
      <p:sp>
        <p:nvSpPr>
          <p:cNvPr id="7" name="Forme libre 5">
            <a:extLst>
              <a:ext uri="{FF2B5EF4-FFF2-40B4-BE49-F238E27FC236}">
                <a16:creationId xmlns:a16="http://schemas.microsoft.com/office/drawing/2014/main" id="{450DCF47-7C5E-9DA6-0374-8FC180CE21E3}"/>
              </a:ext>
            </a:extLst>
          </p:cNvPr>
          <p:cNvSpPr/>
          <p:nvPr userDrawn="1"/>
        </p:nvSpPr>
        <p:spPr bwMode="gray">
          <a:xfrm flipH="1">
            <a:off x="-3" y="1708"/>
            <a:ext cx="5125453" cy="6422606"/>
          </a:xfrm>
          <a:custGeom>
            <a:avLst/>
            <a:gdLst>
              <a:gd name="connsiteX0" fmla="*/ 2495518 w 11265408"/>
              <a:gd name="connsiteY0" fmla="*/ 0 h 4904232"/>
              <a:gd name="connsiteX1" fmla="*/ 11265408 w 11265408"/>
              <a:gd name="connsiteY1" fmla="*/ 0 h 4904232"/>
              <a:gd name="connsiteX2" fmla="*/ 11265408 w 11265408"/>
              <a:gd name="connsiteY2" fmla="*/ 2108367 h 4904232"/>
              <a:gd name="connsiteX3" fmla="*/ 9842732 w 11265408"/>
              <a:gd name="connsiteY3" fmla="*/ 4904232 h 4904232"/>
              <a:gd name="connsiteX4" fmla="*/ 0 w 11265408"/>
              <a:gd name="connsiteY4" fmla="*/ 4904232 h 490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408" h="4904232">
                <a:moveTo>
                  <a:pt x="2495518" y="0"/>
                </a:moveTo>
                <a:lnTo>
                  <a:pt x="11265408" y="0"/>
                </a:lnTo>
                <a:lnTo>
                  <a:pt x="11265408" y="2108367"/>
                </a:lnTo>
                <a:lnTo>
                  <a:pt x="9842732" y="4904232"/>
                </a:lnTo>
                <a:lnTo>
                  <a:pt x="0" y="49042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grpSp>
        <p:nvGrpSpPr>
          <p:cNvPr id="20" name="Groupe 19">
            <a:extLst>
              <a:ext uri="{FF2B5EF4-FFF2-40B4-BE49-F238E27FC236}">
                <a16:creationId xmlns:a16="http://schemas.microsoft.com/office/drawing/2014/main" id="{F9E9B7E4-4635-9040-F1A7-1F0FAFE98596}"/>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8798C4A1-BA6C-8B7E-854F-2B5D75E4DA0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EA8C607B-FBF5-8634-8E67-E4269711584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6A38D47D-FCE5-AD7B-46F8-27820FE1E53B}"/>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D667D0E3-BFF8-87E8-97EC-89A7AFC54EA2}"/>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FAB09F2B-3859-07F6-7945-C497CBB3A6D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79B1B1CD-0526-0921-E59D-91D13F87BB28}"/>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0FADD6A6-E227-CDF2-92FA-8427045D49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11">
            <a:extLst>
              <a:ext uri="{FF2B5EF4-FFF2-40B4-BE49-F238E27FC236}">
                <a16:creationId xmlns:a16="http://schemas.microsoft.com/office/drawing/2014/main" id="{2DE30D59-A677-4676-071B-A56D663EE033}"/>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47954579"/>
      </p:ext>
    </p:extLst>
  </p:cSld>
  <p:clrMapOvr>
    <a:masterClrMapping/>
  </p:clrMapOvr>
  <p:transition>
    <p:pull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ground v4">
    <p:bg bwMode="gray">
      <p:bgPr>
        <a:solidFill>
          <a:schemeClr val="accent1"/>
        </a:solidFill>
        <a:effectLst/>
      </p:bgPr>
    </p:bg>
    <p:spTree>
      <p:nvGrpSpPr>
        <p:cNvPr id="1" name=""/>
        <p:cNvGrpSpPr/>
        <p:nvPr/>
      </p:nvGrpSpPr>
      <p:grpSpPr>
        <a:xfrm>
          <a:off x="0" y="0"/>
          <a:ext cx="0" cy="0"/>
          <a:chOff x="0" y="0"/>
          <a:chExt cx="0" cy="0"/>
        </a:xfrm>
      </p:grpSpPr>
      <p:sp>
        <p:nvSpPr>
          <p:cNvPr id="7" name="Forme libre 5">
            <a:extLst>
              <a:ext uri="{FF2B5EF4-FFF2-40B4-BE49-F238E27FC236}">
                <a16:creationId xmlns:a16="http://schemas.microsoft.com/office/drawing/2014/main" id="{450DCF47-7C5E-9DA6-0374-8FC180CE21E3}"/>
              </a:ext>
            </a:extLst>
          </p:cNvPr>
          <p:cNvSpPr/>
          <p:nvPr userDrawn="1"/>
        </p:nvSpPr>
        <p:spPr bwMode="gray">
          <a:xfrm flipH="1">
            <a:off x="-3" y="1708"/>
            <a:ext cx="5125453" cy="6422606"/>
          </a:xfrm>
          <a:custGeom>
            <a:avLst/>
            <a:gdLst>
              <a:gd name="connsiteX0" fmla="*/ 2495518 w 11265408"/>
              <a:gd name="connsiteY0" fmla="*/ 0 h 4904232"/>
              <a:gd name="connsiteX1" fmla="*/ 11265408 w 11265408"/>
              <a:gd name="connsiteY1" fmla="*/ 0 h 4904232"/>
              <a:gd name="connsiteX2" fmla="*/ 11265408 w 11265408"/>
              <a:gd name="connsiteY2" fmla="*/ 2108367 h 4904232"/>
              <a:gd name="connsiteX3" fmla="*/ 9842732 w 11265408"/>
              <a:gd name="connsiteY3" fmla="*/ 4904232 h 4904232"/>
              <a:gd name="connsiteX4" fmla="*/ 0 w 11265408"/>
              <a:gd name="connsiteY4" fmla="*/ 4904232 h 490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408" h="4904232">
                <a:moveTo>
                  <a:pt x="2495518" y="0"/>
                </a:moveTo>
                <a:lnTo>
                  <a:pt x="11265408" y="0"/>
                </a:lnTo>
                <a:lnTo>
                  <a:pt x="11265408" y="2108367"/>
                </a:lnTo>
                <a:lnTo>
                  <a:pt x="9842732" y="4904232"/>
                </a:lnTo>
                <a:lnTo>
                  <a:pt x="0" y="4904232"/>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8" name="Espace réservé du contenu 11">
            <a:extLst>
              <a:ext uri="{FF2B5EF4-FFF2-40B4-BE49-F238E27FC236}">
                <a16:creationId xmlns:a16="http://schemas.microsoft.com/office/drawing/2014/main" id="{9FE98DEE-93CF-BF4F-E611-A30936E9B158}"/>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0" name="Groupe 19">
            <a:extLst>
              <a:ext uri="{FF2B5EF4-FFF2-40B4-BE49-F238E27FC236}">
                <a16:creationId xmlns:a16="http://schemas.microsoft.com/office/drawing/2014/main" id="{1EFF68E2-2432-F1B3-0C8C-0E9E861EC698}"/>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49587251-FBD6-34D6-6C43-604E3ADC477B}"/>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0440073E-F5DB-AD14-0361-35486A7C724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0D5A70C9-6445-FE66-D793-A03D0803EA0C}"/>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025DFAA5-0A2D-F603-2404-46A0A703528C}"/>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F89917A4-CF0A-5D3A-3B44-7F86A54C6D9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AF2F0972-6896-106F-A7AF-E0C3330E8CD9}"/>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B5DC8E86-CC6A-889E-1E8C-AE0E9E2DAC3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3777531083"/>
      </p:ext>
    </p:extLst>
  </p:cSld>
  <p:clrMapOvr>
    <a:masterClrMapping/>
  </p:clrMapOvr>
  <p:transition>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v4 [white]">
    <p:bg bwMode="gray">
      <p:bgPr>
        <a:solidFill>
          <a:schemeClr val="accent1"/>
        </a:solidFill>
        <a:effectLst/>
      </p:bgPr>
    </p:bg>
    <p:spTree>
      <p:nvGrpSpPr>
        <p:cNvPr id="1" name=""/>
        <p:cNvGrpSpPr/>
        <p:nvPr/>
      </p:nvGrpSpPr>
      <p:grpSpPr>
        <a:xfrm>
          <a:off x="0" y="0"/>
          <a:ext cx="0" cy="0"/>
          <a:chOff x="0" y="0"/>
          <a:chExt cx="0" cy="0"/>
        </a:xfrm>
      </p:grpSpPr>
      <p:sp>
        <p:nvSpPr>
          <p:cNvPr id="7" name="Forme libre 5">
            <a:extLst>
              <a:ext uri="{FF2B5EF4-FFF2-40B4-BE49-F238E27FC236}">
                <a16:creationId xmlns:a16="http://schemas.microsoft.com/office/drawing/2014/main" id="{450DCF47-7C5E-9DA6-0374-8FC180CE21E3}"/>
              </a:ext>
            </a:extLst>
          </p:cNvPr>
          <p:cNvSpPr/>
          <p:nvPr userDrawn="1"/>
        </p:nvSpPr>
        <p:spPr bwMode="gray">
          <a:xfrm flipH="1">
            <a:off x="-3" y="1708"/>
            <a:ext cx="5125453" cy="6422606"/>
          </a:xfrm>
          <a:custGeom>
            <a:avLst/>
            <a:gdLst>
              <a:gd name="connsiteX0" fmla="*/ 2495518 w 11265408"/>
              <a:gd name="connsiteY0" fmla="*/ 0 h 4904232"/>
              <a:gd name="connsiteX1" fmla="*/ 11265408 w 11265408"/>
              <a:gd name="connsiteY1" fmla="*/ 0 h 4904232"/>
              <a:gd name="connsiteX2" fmla="*/ 11265408 w 11265408"/>
              <a:gd name="connsiteY2" fmla="*/ 2108367 h 4904232"/>
              <a:gd name="connsiteX3" fmla="*/ 9842732 w 11265408"/>
              <a:gd name="connsiteY3" fmla="*/ 4904232 h 4904232"/>
              <a:gd name="connsiteX4" fmla="*/ 0 w 11265408"/>
              <a:gd name="connsiteY4" fmla="*/ 4904232 h 490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408" h="4904232">
                <a:moveTo>
                  <a:pt x="2495518" y="0"/>
                </a:moveTo>
                <a:lnTo>
                  <a:pt x="11265408" y="0"/>
                </a:lnTo>
                <a:lnTo>
                  <a:pt x="11265408" y="2108367"/>
                </a:lnTo>
                <a:lnTo>
                  <a:pt x="9842732" y="4904232"/>
                </a:lnTo>
                <a:lnTo>
                  <a:pt x="0" y="4904232"/>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grpSp>
        <p:nvGrpSpPr>
          <p:cNvPr id="20" name="Groupe 19">
            <a:extLst>
              <a:ext uri="{FF2B5EF4-FFF2-40B4-BE49-F238E27FC236}">
                <a16:creationId xmlns:a16="http://schemas.microsoft.com/office/drawing/2014/main" id="{1EFF68E2-2432-F1B3-0C8C-0E9E861EC698}"/>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49587251-FBD6-34D6-6C43-604E3ADC477B}"/>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0440073E-F5DB-AD14-0361-35486A7C724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0D5A70C9-6445-FE66-D793-A03D0803EA0C}"/>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025DFAA5-0A2D-F603-2404-46A0A703528C}"/>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F89917A4-CF0A-5D3A-3B44-7F86A54C6D9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AF2F0972-6896-106F-A7AF-E0C3330E8CD9}"/>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B5DC8E86-CC6A-889E-1E8C-AE0E9E2DAC3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11">
            <a:extLst>
              <a:ext uri="{FF2B5EF4-FFF2-40B4-BE49-F238E27FC236}">
                <a16:creationId xmlns:a16="http://schemas.microsoft.com/office/drawing/2014/main" id="{8A6AC0DE-C795-620F-3788-8D0E03799C48}"/>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12618132"/>
      </p:ext>
    </p:extLst>
  </p:cSld>
  <p:clrMapOvr>
    <a:masterClrMapping/>
  </p:clrMapOvr>
  <p:transition>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ckground v5">
    <p:bg bwMode="gray">
      <p:bgPr>
        <a:solidFill>
          <a:schemeClr val="accent3"/>
        </a:solidFill>
        <a:effectLst/>
      </p:bgPr>
    </p:bg>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9CB0E3F8-0E61-676A-F042-ABC7B67BD601}"/>
              </a:ext>
            </a:extLst>
          </p:cNvPr>
          <p:cNvGrpSpPr>
            <a:grpSpLocks noChangeAspect="1"/>
          </p:cNvGrpSpPr>
          <p:nvPr userDrawn="1"/>
        </p:nvGrpSpPr>
        <p:grpSpPr bwMode="gray">
          <a:xfrm>
            <a:off x="0" y="-1588"/>
            <a:ext cx="11075988" cy="6426200"/>
            <a:chOff x="0" y="-1"/>
            <a:chExt cx="6977" cy="4048"/>
          </a:xfrm>
        </p:grpSpPr>
        <p:sp>
          <p:nvSpPr>
            <p:cNvPr id="13" name="Freeform 6">
              <a:extLst>
                <a:ext uri="{FF2B5EF4-FFF2-40B4-BE49-F238E27FC236}">
                  <a16:creationId xmlns:a16="http://schemas.microsoft.com/office/drawing/2014/main" id="{436A70EC-459E-8868-5541-9901A4A62CC1}"/>
                </a:ext>
              </a:extLst>
            </p:cNvPr>
            <p:cNvSpPr>
              <a:spLocks/>
            </p:cNvSpPr>
            <p:nvPr userDrawn="1"/>
          </p:nvSpPr>
          <p:spPr bwMode="gray">
            <a:xfrm>
              <a:off x="1676" y="-1"/>
              <a:ext cx="5301" cy="4048"/>
            </a:xfrm>
            <a:custGeom>
              <a:avLst/>
              <a:gdLst>
                <a:gd name="T0" fmla="*/ 5184 w 17664"/>
                <a:gd name="T1" fmla="*/ 0 h 13354"/>
                <a:gd name="T2" fmla="*/ 5184 w 17664"/>
                <a:gd name="T3" fmla="*/ 0 h 13354"/>
                <a:gd name="T4" fmla="*/ 0 w 17664"/>
                <a:gd name="T5" fmla="*/ 13354 h 13354"/>
                <a:gd name="T6" fmla="*/ 17664 w 17664"/>
                <a:gd name="T7" fmla="*/ 13354 h 13354"/>
                <a:gd name="T8" fmla="*/ 17664 w 17664"/>
                <a:gd name="T9" fmla="*/ 0 h 13354"/>
                <a:gd name="T10" fmla="*/ 5184 w 17664"/>
                <a:gd name="T11" fmla="*/ 0 h 13354"/>
              </a:gdLst>
              <a:ahLst/>
              <a:cxnLst>
                <a:cxn ang="0">
                  <a:pos x="T0" y="T1"/>
                </a:cxn>
                <a:cxn ang="0">
                  <a:pos x="T2" y="T3"/>
                </a:cxn>
                <a:cxn ang="0">
                  <a:pos x="T4" y="T5"/>
                </a:cxn>
                <a:cxn ang="0">
                  <a:pos x="T6" y="T7"/>
                </a:cxn>
                <a:cxn ang="0">
                  <a:pos x="T8" y="T9"/>
                </a:cxn>
                <a:cxn ang="0">
                  <a:pos x="T10" y="T11"/>
                </a:cxn>
              </a:cxnLst>
              <a:rect l="0" t="0" r="r" b="b"/>
              <a:pathLst>
                <a:path w="17664" h="13354">
                  <a:moveTo>
                    <a:pt x="5184" y="0"/>
                  </a:moveTo>
                  <a:lnTo>
                    <a:pt x="5184" y="0"/>
                  </a:lnTo>
                  <a:lnTo>
                    <a:pt x="0" y="13354"/>
                  </a:lnTo>
                  <a:lnTo>
                    <a:pt x="17664" y="13354"/>
                  </a:lnTo>
                  <a:lnTo>
                    <a:pt x="17664" y="0"/>
                  </a:lnTo>
                  <a:lnTo>
                    <a:pt x="5184" y="0"/>
                  </a:lnTo>
                  <a:close/>
                </a:path>
              </a:pathLst>
            </a:custGeom>
            <a:solidFill>
              <a:srgbClr val="1D66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4" name="Freeform 7">
              <a:extLst>
                <a:ext uri="{FF2B5EF4-FFF2-40B4-BE49-F238E27FC236}">
                  <a16:creationId xmlns:a16="http://schemas.microsoft.com/office/drawing/2014/main" id="{D55A4A1A-FCA2-3460-E46A-9ACE450042F0}"/>
                </a:ext>
              </a:extLst>
            </p:cNvPr>
            <p:cNvSpPr>
              <a:spLocks/>
            </p:cNvSpPr>
            <p:nvPr userDrawn="1"/>
          </p:nvSpPr>
          <p:spPr bwMode="gray">
            <a:xfrm>
              <a:off x="0" y="-1"/>
              <a:ext cx="3256" cy="4048"/>
            </a:xfrm>
            <a:custGeom>
              <a:avLst/>
              <a:gdLst>
                <a:gd name="T0" fmla="*/ 0 w 10848"/>
                <a:gd name="T1" fmla="*/ 0 h 13354"/>
                <a:gd name="T2" fmla="*/ 0 w 10848"/>
                <a:gd name="T3" fmla="*/ 0 h 13354"/>
                <a:gd name="T4" fmla="*/ 0 w 10848"/>
                <a:gd name="T5" fmla="*/ 13354 h 13354"/>
                <a:gd name="T6" fmla="*/ 5664 w 10848"/>
                <a:gd name="T7" fmla="*/ 13354 h 13354"/>
                <a:gd name="T8" fmla="*/ 10848 w 10848"/>
                <a:gd name="T9" fmla="*/ 0 h 13354"/>
                <a:gd name="T10" fmla="*/ 0 w 10848"/>
                <a:gd name="T11" fmla="*/ 0 h 13354"/>
              </a:gdLst>
              <a:ahLst/>
              <a:cxnLst>
                <a:cxn ang="0">
                  <a:pos x="T0" y="T1"/>
                </a:cxn>
                <a:cxn ang="0">
                  <a:pos x="T2" y="T3"/>
                </a:cxn>
                <a:cxn ang="0">
                  <a:pos x="T4" y="T5"/>
                </a:cxn>
                <a:cxn ang="0">
                  <a:pos x="T6" y="T7"/>
                </a:cxn>
                <a:cxn ang="0">
                  <a:pos x="T8" y="T9"/>
                </a:cxn>
                <a:cxn ang="0">
                  <a:pos x="T10" y="T11"/>
                </a:cxn>
              </a:cxnLst>
              <a:rect l="0" t="0" r="r" b="b"/>
              <a:pathLst>
                <a:path w="10848" h="13354">
                  <a:moveTo>
                    <a:pt x="0" y="0"/>
                  </a:moveTo>
                  <a:lnTo>
                    <a:pt x="0" y="0"/>
                  </a:lnTo>
                  <a:lnTo>
                    <a:pt x="0" y="13354"/>
                  </a:lnTo>
                  <a:lnTo>
                    <a:pt x="5664" y="13354"/>
                  </a:lnTo>
                  <a:lnTo>
                    <a:pt x="10848" y="0"/>
                  </a:lnTo>
                  <a:lnTo>
                    <a:pt x="0" y="0"/>
                  </a:lnTo>
                  <a:close/>
                </a:path>
              </a:pathLst>
            </a:custGeom>
            <a:solidFill>
              <a:srgbClr val="5580B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6" name="Espace réservé du contenu 11">
            <a:extLst>
              <a:ext uri="{FF2B5EF4-FFF2-40B4-BE49-F238E27FC236}">
                <a16:creationId xmlns:a16="http://schemas.microsoft.com/office/drawing/2014/main" id="{530FB800-1E7D-9618-2369-21060A8A77F0}"/>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2" name="Groupe 21">
            <a:extLst>
              <a:ext uri="{FF2B5EF4-FFF2-40B4-BE49-F238E27FC236}">
                <a16:creationId xmlns:a16="http://schemas.microsoft.com/office/drawing/2014/main" id="{A5B3DD65-940B-0543-7003-9DE7213EF91B}"/>
              </a:ext>
            </a:extLst>
          </p:cNvPr>
          <p:cNvGrpSpPr/>
          <p:nvPr userDrawn="1"/>
        </p:nvGrpSpPr>
        <p:grpSpPr>
          <a:xfrm>
            <a:off x="12424066" y="0"/>
            <a:ext cx="1885826" cy="2451438"/>
            <a:chOff x="4867566" y="1651754"/>
            <a:chExt cx="1885826" cy="2451438"/>
          </a:xfrm>
        </p:grpSpPr>
        <p:sp>
          <p:nvSpPr>
            <p:cNvPr id="23" name="Freeform 5">
              <a:extLst>
                <a:ext uri="{FF2B5EF4-FFF2-40B4-BE49-F238E27FC236}">
                  <a16:creationId xmlns:a16="http://schemas.microsoft.com/office/drawing/2014/main" id="{E44038C3-0D2B-442D-FDDD-B791B4F6A6AD}"/>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860A6E1C-CB43-3CDF-5907-55A7791AD8B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1FAF5B84-F7C3-C78B-0E5B-CA6158062B7D}"/>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BC7B4FC8-F7E9-61C9-3426-D673F69A6A08}"/>
                </a:ext>
              </a:extLst>
            </p:cNvPr>
            <p:cNvGrpSpPr/>
            <p:nvPr/>
          </p:nvGrpSpPr>
          <p:grpSpPr>
            <a:xfrm>
              <a:off x="7045594" y="2588002"/>
              <a:ext cx="1885826" cy="1528108"/>
              <a:chOff x="2689543" y="1651754"/>
              <a:chExt cx="1885826" cy="1528108"/>
            </a:xfrm>
          </p:grpSpPr>
          <p:sp>
            <p:nvSpPr>
              <p:cNvPr id="28" name="Freeform 5">
                <a:extLst>
                  <a:ext uri="{FF2B5EF4-FFF2-40B4-BE49-F238E27FC236}">
                    <a16:creationId xmlns:a16="http://schemas.microsoft.com/office/drawing/2014/main" id="{1BCC58F8-C630-9879-6143-1C54DD1CB08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2C1DD897-FC7F-A30A-D633-A32BE5C5B497}"/>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C5CA187A-F378-DB3D-9369-A4B167F591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817582310"/>
      </p:ext>
    </p:extLst>
  </p:cSld>
  <p:clrMapOvr>
    <a:masterClrMapping/>
  </p:clrMapOvr>
  <p:transition>
    <p:pull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V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22F52-0AFE-CE52-0210-22808BFC4343}"/>
              </a:ext>
            </a:extLst>
          </p:cNvPr>
          <p:cNvSpPr>
            <a:spLocks noGrp="1"/>
          </p:cNvSpPr>
          <p:nvPr>
            <p:ph type="title" hasCustomPrompt="1"/>
          </p:nvPr>
        </p:nvSpPr>
        <p:spPr>
          <a:xfrm>
            <a:off x="5752800" y="1792608"/>
            <a:ext cx="5364000" cy="1530401"/>
          </a:xfrm>
        </p:spPr>
        <p:txBody>
          <a:bodyPr anchor="b">
            <a:spAutoFit/>
          </a:bodyPr>
          <a:lstStyle>
            <a:lvl1pPr>
              <a:defRPr sz="5000"/>
            </a:lvl1pPr>
          </a:lstStyle>
          <a:p>
            <a:r>
              <a:rPr lang="en-GB"/>
              <a:t>insert Your title here</a:t>
            </a:r>
          </a:p>
        </p:txBody>
      </p:sp>
      <p:sp>
        <p:nvSpPr>
          <p:cNvPr id="18" name="Espace réservé du texte 17">
            <a:extLst>
              <a:ext uri="{FF2B5EF4-FFF2-40B4-BE49-F238E27FC236}">
                <a16:creationId xmlns:a16="http://schemas.microsoft.com/office/drawing/2014/main" id="{5A6EA2C1-DDFF-0F6C-3E96-C70C9DAE9E75}"/>
              </a:ext>
            </a:extLst>
          </p:cNvPr>
          <p:cNvSpPr>
            <a:spLocks noGrp="1"/>
          </p:cNvSpPr>
          <p:nvPr userDrawn="1">
            <p:ph type="body" sz="quarter" idx="10" hasCustomPrompt="1"/>
          </p:nvPr>
        </p:nvSpPr>
        <p:spPr>
          <a:xfrm>
            <a:off x="5752800" y="3436436"/>
            <a:ext cx="5364000" cy="341632"/>
          </a:xfrm>
        </p:spPr>
        <p:txBody>
          <a:bodyPr>
            <a:spAutoFit/>
          </a:bodyPr>
          <a:lstStyle>
            <a:lvl1pPr>
              <a:defRPr sz="1800"/>
            </a:lvl1pPr>
            <a:lvl2pPr>
              <a:defRPr sz="1800"/>
            </a:lvl2pPr>
            <a:lvl3pPr>
              <a:defRPr sz="1600"/>
            </a:lvl3pPr>
            <a:lvl4pPr>
              <a:defRPr sz="1400"/>
            </a:lvl4pPr>
            <a:lvl5pPr>
              <a:defRPr sz="1400"/>
            </a:lvl5pPr>
          </a:lstStyle>
          <a:p>
            <a:pPr lvl="0"/>
            <a:r>
              <a:rPr lang="en-GB"/>
              <a:t>Subtitle of the presentation</a:t>
            </a:r>
          </a:p>
        </p:txBody>
      </p:sp>
      <p:grpSp>
        <p:nvGrpSpPr>
          <p:cNvPr id="3" name="Groupe 2">
            <a:extLst>
              <a:ext uri="{FF2B5EF4-FFF2-40B4-BE49-F238E27FC236}">
                <a16:creationId xmlns:a16="http://schemas.microsoft.com/office/drawing/2014/main" id="{4A127A4D-7736-5578-4A92-59AA8B4C4D83}"/>
              </a:ext>
            </a:extLst>
          </p:cNvPr>
          <p:cNvGrpSpPr/>
          <p:nvPr userDrawn="1"/>
        </p:nvGrpSpPr>
        <p:grpSpPr bwMode="gray">
          <a:xfrm>
            <a:off x="4655840" y="5035179"/>
            <a:ext cx="7537522" cy="1828800"/>
            <a:chOff x="4654479" y="5029201"/>
            <a:chExt cx="7537522" cy="1828800"/>
          </a:xfrm>
        </p:grpSpPr>
        <p:sp>
          <p:nvSpPr>
            <p:cNvPr id="4" name="Forme libre : forme 54">
              <a:extLst>
                <a:ext uri="{FF2B5EF4-FFF2-40B4-BE49-F238E27FC236}">
                  <a16:creationId xmlns:a16="http://schemas.microsoft.com/office/drawing/2014/main" id="{A0878B7F-0DA5-9BCD-2F55-7EC99E67967C}"/>
                </a:ext>
              </a:extLst>
            </p:cNvPr>
            <p:cNvSpPr/>
            <p:nvPr/>
          </p:nvSpPr>
          <p:spPr bwMode="gray">
            <a:xfrm>
              <a:off x="10341568" y="5029201"/>
              <a:ext cx="1850433" cy="1828568"/>
            </a:xfrm>
            <a:custGeom>
              <a:avLst/>
              <a:gdLst>
                <a:gd name="connsiteX0" fmla="*/ 0 w 765810"/>
                <a:gd name="connsiteY0" fmla="*/ 0 h 756761"/>
                <a:gd name="connsiteX1" fmla="*/ 204502 w 765810"/>
                <a:gd name="connsiteY1" fmla="*/ 0 h 756761"/>
                <a:gd name="connsiteX2" fmla="*/ 516255 w 765810"/>
                <a:gd name="connsiteY2" fmla="*/ 356902 h 756761"/>
                <a:gd name="connsiteX3" fmla="*/ 516255 w 765810"/>
                <a:gd name="connsiteY3" fmla="*/ 0 h 756761"/>
                <a:gd name="connsiteX4" fmla="*/ 765810 w 765810"/>
                <a:gd name="connsiteY4" fmla="*/ 0 h 756761"/>
                <a:gd name="connsiteX5" fmla="*/ 765810 w 765810"/>
                <a:gd name="connsiteY5" fmla="*/ 756761 h 756761"/>
                <a:gd name="connsiteX6" fmla="*/ 561404 w 765810"/>
                <a:gd name="connsiteY6" fmla="*/ 756761 h 756761"/>
                <a:gd name="connsiteX7" fmla="*/ 249650 w 765810"/>
                <a:gd name="connsiteY7" fmla="*/ 415671 h 756761"/>
                <a:gd name="connsiteX8" fmla="*/ 249650 w 765810"/>
                <a:gd name="connsiteY8" fmla="*/ 756761 h 756761"/>
                <a:gd name="connsiteX9" fmla="*/ 80867 w 765810"/>
                <a:gd name="connsiteY9" fmla="*/ 756761 h 756761"/>
                <a:gd name="connsiteX10" fmla="*/ 80867 w 765810"/>
                <a:gd name="connsiteY10" fmla="*/ 756760 h 756761"/>
                <a:gd name="connsiteX11" fmla="*/ 0 w 765810"/>
                <a:gd name="connsiteY11" fmla="*/ 756760 h 756761"/>
                <a:gd name="connsiteX12" fmla="*/ 0 w 765810"/>
                <a:gd name="connsiteY12" fmla="*/ 548545 h 756761"/>
                <a:gd name="connsiteX13" fmla="*/ 0 w 765810"/>
                <a:gd name="connsiteY13" fmla="*/ 548544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5810" h="756761">
                  <a:moveTo>
                    <a:pt x="0" y="0"/>
                  </a:moveTo>
                  <a:lnTo>
                    <a:pt x="204502" y="0"/>
                  </a:lnTo>
                  <a:lnTo>
                    <a:pt x="516255" y="356902"/>
                  </a:lnTo>
                  <a:lnTo>
                    <a:pt x="516255" y="0"/>
                  </a:lnTo>
                  <a:lnTo>
                    <a:pt x="765810" y="0"/>
                  </a:lnTo>
                  <a:lnTo>
                    <a:pt x="765810" y="756761"/>
                  </a:lnTo>
                  <a:lnTo>
                    <a:pt x="561404" y="756761"/>
                  </a:lnTo>
                  <a:lnTo>
                    <a:pt x="249650" y="415671"/>
                  </a:lnTo>
                  <a:lnTo>
                    <a:pt x="249650" y="756761"/>
                  </a:lnTo>
                  <a:lnTo>
                    <a:pt x="80867" y="756761"/>
                  </a:lnTo>
                  <a:lnTo>
                    <a:pt x="80867" y="756760"/>
                  </a:lnTo>
                  <a:lnTo>
                    <a:pt x="0" y="756760"/>
                  </a:lnTo>
                  <a:lnTo>
                    <a:pt x="0" y="548545"/>
                  </a:lnTo>
                  <a:lnTo>
                    <a:pt x="0" y="548544"/>
                  </a:lnTo>
                  <a:close/>
                </a:path>
              </a:pathLst>
            </a:custGeom>
            <a:solidFill>
              <a:srgbClr val="8E9423"/>
            </a:solidFill>
            <a:ln w="0" cap="flat">
              <a:noFill/>
              <a:prstDash val="solid"/>
              <a:miter/>
            </a:ln>
          </p:spPr>
          <p:txBody>
            <a:bodyPr rtlCol="0" anchor="ctr"/>
            <a:lstStyle/>
            <a:p>
              <a:endParaRPr lang="fr-FR"/>
            </a:p>
          </p:txBody>
        </p:sp>
        <p:sp>
          <p:nvSpPr>
            <p:cNvPr id="5" name="Forme libre : forme 55">
              <a:extLst>
                <a:ext uri="{FF2B5EF4-FFF2-40B4-BE49-F238E27FC236}">
                  <a16:creationId xmlns:a16="http://schemas.microsoft.com/office/drawing/2014/main" id="{4770777F-1639-9C0E-9996-0E0B1CCFD43A}"/>
                </a:ext>
              </a:extLst>
            </p:cNvPr>
            <p:cNvSpPr/>
            <p:nvPr/>
          </p:nvSpPr>
          <p:spPr bwMode="gray">
            <a:xfrm>
              <a:off x="8424389" y="5029201"/>
              <a:ext cx="2112578" cy="1828568"/>
            </a:xfrm>
            <a:custGeom>
              <a:avLst/>
              <a:gdLst>
                <a:gd name="connsiteX0" fmla="*/ 438245 w 874300"/>
                <a:gd name="connsiteY0" fmla="*/ 256413 h 756761"/>
                <a:gd name="connsiteX1" fmla="*/ 368237 w 874300"/>
                <a:gd name="connsiteY1" fmla="*/ 461963 h 756761"/>
                <a:gd name="connsiteX2" fmla="*/ 508254 w 874300"/>
                <a:gd name="connsiteY2" fmla="*/ 461963 h 756761"/>
                <a:gd name="connsiteX3" fmla="*/ 293656 w 874300"/>
                <a:gd name="connsiteY3" fmla="*/ 0 h 756761"/>
                <a:gd name="connsiteX4" fmla="*/ 580549 w 874300"/>
                <a:gd name="connsiteY4" fmla="*/ 0 h 756761"/>
                <a:gd name="connsiteX5" fmla="*/ 793433 w 874300"/>
                <a:gd name="connsiteY5" fmla="*/ 548545 h 756761"/>
                <a:gd name="connsiteX6" fmla="*/ 793433 w 874300"/>
                <a:gd name="connsiteY6" fmla="*/ 548544 h 756761"/>
                <a:gd name="connsiteX7" fmla="*/ 874300 w 874300"/>
                <a:gd name="connsiteY7" fmla="*/ 756760 h 756761"/>
                <a:gd name="connsiteX8" fmla="*/ 793433 w 874300"/>
                <a:gd name="connsiteY8" fmla="*/ 756760 h 756761"/>
                <a:gd name="connsiteX9" fmla="*/ 793433 w 874300"/>
                <a:gd name="connsiteY9" fmla="*/ 756761 h 756761"/>
                <a:gd name="connsiteX10" fmla="*/ 607600 w 874300"/>
                <a:gd name="connsiteY10" fmla="*/ 756761 h 756761"/>
                <a:gd name="connsiteX11" fmla="*/ 577120 w 874300"/>
                <a:gd name="connsiteY11" fmla="*/ 665321 h 756761"/>
                <a:gd name="connsiteX12" fmla="*/ 298133 w 874300"/>
                <a:gd name="connsiteY12" fmla="*/ 665321 h 756761"/>
                <a:gd name="connsiteX13" fmla="*/ 266510 w 874300"/>
                <a:gd name="connsiteY13" fmla="*/ 756761 h 756761"/>
                <a:gd name="connsiteX14" fmla="*/ 160115 w 874300"/>
                <a:gd name="connsiteY14" fmla="*/ 756761 h 756761"/>
                <a:gd name="connsiteX15" fmla="*/ 160116 w 874300"/>
                <a:gd name="connsiteY15" fmla="*/ 756760 h 756761"/>
                <a:gd name="connsiteX16" fmla="*/ 0 w 874300"/>
                <a:gd name="connsiteY16" fmla="*/ 756760 h 756761"/>
                <a:gd name="connsiteX17" fmla="*/ 81534 w 874300"/>
                <a:gd name="connsiteY17" fmla="*/ 546640 h 756761"/>
                <a:gd name="connsiteX18" fmla="*/ 81439 w 874300"/>
                <a:gd name="connsiteY18" fmla="*/ 546640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4300" h="756761">
                  <a:moveTo>
                    <a:pt x="438245" y="256413"/>
                  </a:moveTo>
                  <a:lnTo>
                    <a:pt x="368237" y="461963"/>
                  </a:lnTo>
                  <a:lnTo>
                    <a:pt x="508254" y="461963"/>
                  </a:lnTo>
                  <a:close/>
                  <a:moveTo>
                    <a:pt x="293656" y="0"/>
                  </a:moveTo>
                  <a:lnTo>
                    <a:pt x="580549" y="0"/>
                  </a:lnTo>
                  <a:lnTo>
                    <a:pt x="793433" y="548545"/>
                  </a:lnTo>
                  <a:lnTo>
                    <a:pt x="793433" y="548544"/>
                  </a:lnTo>
                  <a:lnTo>
                    <a:pt x="874300" y="756760"/>
                  </a:lnTo>
                  <a:lnTo>
                    <a:pt x="793433" y="756760"/>
                  </a:lnTo>
                  <a:lnTo>
                    <a:pt x="793433" y="756761"/>
                  </a:lnTo>
                  <a:lnTo>
                    <a:pt x="607600" y="756761"/>
                  </a:lnTo>
                  <a:lnTo>
                    <a:pt x="577120" y="665321"/>
                  </a:lnTo>
                  <a:lnTo>
                    <a:pt x="298133" y="665321"/>
                  </a:lnTo>
                  <a:lnTo>
                    <a:pt x="266510" y="756761"/>
                  </a:lnTo>
                  <a:lnTo>
                    <a:pt x="160115" y="756761"/>
                  </a:lnTo>
                  <a:lnTo>
                    <a:pt x="160116" y="756760"/>
                  </a:lnTo>
                  <a:lnTo>
                    <a:pt x="0" y="756760"/>
                  </a:lnTo>
                  <a:lnTo>
                    <a:pt x="81534" y="546640"/>
                  </a:lnTo>
                  <a:lnTo>
                    <a:pt x="81439" y="546640"/>
                  </a:lnTo>
                  <a:close/>
                </a:path>
              </a:pathLst>
            </a:custGeom>
            <a:solidFill>
              <a:srgbClr val="5580B9"/>
            </a:solidFill>
            <a:ln w="0" cap="flat">
              <a:noFill/>
              <a:prstDash val="solid"/>
              <a:miter/>
            </a:ln>
          </p:spPr>
          <p:txBody>
            <a:bodyPr rtlCol="0" anchor="ctr"/>
            <a:lstStyle/>
            <a:p>
              <a:endParaRPr lang="fr-FR"/>
            </a:p>
          </p:txBody>
        </p:sp>
        <p:sp>
          <p:nvSpPr>
            <p:cNvPr id="15" name="Forme libre : forme 56">
              <a:extLst>
                <a:ext uri="{FF2B5EF4-FFF2-40B4-BE49-F238E27FC236}">
                  <a16:creationId xmlns:a16="http://schemas.microsoft.com/office/drawing/2014/main" id="{EAC91220-9BB5-4BB9-91B4-5EB186839CF5}"/>
                </a:ext>
              </a:extLst>
            </p:cNvPr>
            <p:cNvSpPr/>
            <p:nvPr/>
          </p:nvSpPr>
          <p:spPr bwMode="gray">
            <a:xfrm>
              <a:off x="7857982" y="5029201"/>
              <a:ext cx="1128440" cy="1828568"/>
            </a:xfrm>
            <a:custGeom>
              <a:avLst/>
              <a:gdLst>
                <a:gd name="connsiteX0" fmla="*/ 0 w 467010"/>
                <a:gd name="connsiteY0" fmla="*/ 0 h 756761"/>
                <a:gd name="connsiteX1" fmla="*/ 249650 w 467010"/>
                <a:gd name="connsiteY1" fmla="*/ 0 h 756761"/>
                <a:gd name="connsiteX2" fmla="*/ 249650 w 467010"/>
                <a:gd name="connsiteY2" fmla="*/ 546640 h 756761"/>
                <a:gd name="connsiteX3" fmla="*/ 315944 w 467010"/>
                <a:gd name="connsiteY3" fmla="*/ 546640 h 756761"/>
                <a:gd name="connsiteX4" fmla="*/ 315944 w 467010"/>
                <a:gd name="connsiteY4" fmla="*/ 546639 h 756761"/>
                <a:gd name="connsiteX5" fmla="*/ 467010 w 467010"/>
                <a:gd name="connsiteY5" fmla="*/ 546639 h 756761"/>
                <a:gd name="connsiteX6" fmla="*/ 394620 w 467010"/>
                <a:gd name="connsiteY6" fmla="*/ 756760 h 756761"/>
                <a:gd name="connsiteX7" fmla="*/ 236793 w 467010"/>
                <a:gd name="connsiteY7" fmla="*/ 756760 h 756761"/>
                <a:gd name="connsiteX8" fmla="*/ 236792 w 467010"/>
                <a:gd name="connsiteY8" fmla="*/ 756761 h 756761"/>
                <a:gd name="connsiteX9" fmla="*/ 81725 w 467010"/>
                <a:gd name="connsiteY9" fmla="*/ 756761 h 756761"/>
                <a:gd name="connsiteX10" fmla="*/ 0 w 467010"/>
                <a:gd name="connsiteY10" fmla="*/ 756761 h 756761"/>
                <a:gd name="connsiteX11" fmla="*/ 0 w 467010"/>
                <a:gd name="connsiteY11" fmla="*/ 546164 h 756761"/>
                <a:gd name="connsiteX12" fmla="*/ 0 w 467010"/>
                <a:gd name="connsiteY12" fmla="*/ 546163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10" h="756761">
                  <a:moveTo>
                    <a:pt x="0" y="0"/>
                  </a:moveTo>
                  <a:lnTo>
                    <a:pt x="249650" y="0"/>
                  </a:lnTo>
                  <a:lnTo>
                    <a:pt x="249650" y="546640"/>
                  </a:lnTo>
                  <a:lnTo>
                    <a:pt x="315944" y="546640"/>
                  </a:lnTo>
                  <a:lnTo>
                    <a:pt x="315944" y="546639"/>
                  </a:lnTo>
                  <a:lnTo>
                    <a:pt x="467010" y="546639"/>
                  </a:lnTo>
                  <a:lnTo>
                    <a:pt x="394620" y="756760"/>
                  </a:lnTo>
                  <a:lnTo>
                    <a:pt x="236793" y="756760"/>
                  </a:lnTo>
                  <a:lnTo>
                    <a:pt x="236792" y="756761"/>
                  </a:lnTo>
                  <a:lnTo>
                    <a:pt x="81725" y="756761"/>
                  </a:lnTo>
                  <a:lnTo>
                    <a:pt x="0" y="756761"/>
                  </a:lnTo>
                  <a:lnTo>
                    <a:pt x="0" y="546164"/>
                  </a:lnTo>
                  <a:lnTo>
                    <a:pt x="0" y="546163"/>
                  </a:lnTo>
                  <a:close/>
                </a:path>
              </a:pathLst>
            </a:custGeom>
            <a:solidFill>
              <a:srgbClr val="E14480"/>
            </a:solidFill>
            <a:ln w="0" cap="flat">
              <a:noFill/>
              <a:prstDash val="solid"/>
              <a:miter/>
            </a:ln>
          </p:spPr>
          <p:txBody>
            <a:bodyPr rtlCol="0" anchor="ctr"/>
            <a:lstStyle/>
            <a:p>
              <a:endParaRPr lang="fr-FR"/>
            </a:p>
          </p:txBody>
        </p:sp>
        <p:sp>
          <p:nvSpPr>
            <p:cNvPr id="16" name="Forme libre : forme 57">
              <a:extLst>
                <a:ext uri="{FF2B5EF4-FFF2-40B4-BE49-F238E27FC236}">
                  <a16:creationId xmlns:a16="http://schemas.microsoft.com/office/drawing/2014/main" id="{16E23195-3B77-AF6F-8A24-928D05967AA4}"/>
                </a:ext>
              </a:extLst>
            </p:cNvPr>
            <p:cNvSpPr/>
            <p:nvPr/>
          </p:nvSpPr>
          <p:spPr bwMode="gray">
            <a:xfrm>
              <a:off x="5949089" y="5029201"/>
              <a:ext cx="2112122" cy="1828800"/>
            </a:xfrm>
            <a:custGeom>
              <a:avLst/>
              <a:gdLst>
                <a:gd name="connsiteX0" fmla="*/ 438150 w 874111"/>
                <a:gd name="connsiteY0" fmla="*/ 256413 h 756857"/>
                <a:gd name="connsiteX1" fmla="*/ 368141 w 874111"/>
                <a:gd name="connsiteY1" fmla="*/ 461963 h 756857"/>
                <a:gd name="connsiteX2" fmla="*/ 508159 w 874111"/>
                <a:gd name="connsiteY2" fmla="*/ 461963 h 756857"/>
                <a:gd name="connsiteX3" fmla="*/ 293656 w 874111"/>
                <a:gd name="connsiteY3" fmla="*/ 0 h 756857"/>
                <a:gd name="connsiteX4" fmla="*/ 295942 w 874111"/>
                <a:gd name="connsiteY4" fmla="*/ 0 h 756857"/>
                <a:gd name="connsiteX5" fmla="*/ 580549 w 874111"/>
                <a:gd name="connsiteY5" fmla="*/ 0 h 756857"/>
                <a:gd name="connsiteX6" fmla="*/ 792480 w 874111"/>
                <a:gd name="connsiteY6" fmla="*/ 546164 h 756857"/>
                <a:gd name="connsiteX7" fmla="*/ 792387 w 874111"/>
                <a:gd name="connsiteY7" fmla="*/ 546164 h 756857"/>
                <a:gd name="connsiteX8" fmla="*/ 874111 w 874111"/>
                <a:gd name="connsiteY8" fmla="*/ 756761 h 756857"/>
                <a:gd name="connsiteX9" fmla="*/ 792386 w 874111"/>
                <a:gd name="connsiteY9" fmla="*/ 756761 h 756857"/>
                <a:gd name="connsiteX10" fmla="*/ 792386 w 874111"/>
                <a:gd name="connsiteY10" fmla="*/ 546164 h 756857"/>
                <a:gd name="connsiteX11" fmla="*/ 792385 w 874111"/>
                <a:gd name="connsiteY11" fmla="*/ 546164 h 756857"/>
                <a:gd name="connsiteX12" fmla="*/ 792385 w 874111"/>
                <a:gd name="connsiteY12" fmla="*/ 756857 h 756857"/>
                <a:gd name="connsiteX13" fmla="*/ 607600 w 874111"/>
                <a:gd name="connsiteY13" fmla="*/ 756857 h 756857"/>
                <a:gd name="connsiteX14" fmla="*/ 577120 w 874111"/>
                <a:gd name="connsiteY14" fmla="*/ 665417 h 756857"/>
                <a:gd name="connsiteX15" fmla="*/ 298133 w 874111"/>
                <a:gd name="connsiteY15" fmla="*/ 665417 h 756857"/>
                <a:gd name="connsiteX16" fmla="*/ 266510 w 874111"/>
                <a:gd name="connsiteY16" fmla="*/ 756857 h 756857"/>
                <a:gd name="connsiteX17" fmla="*/ 0 w 874111"/>
                <a:gd name="connsiteY17" fmla="*/ 756857 h 756857"/>
                <a:gd name="connsiteX18" fmla="*/ 212122 w 874111"/>
                <a:gd name="connsiteY18" fmla="*/ 210217 h 756857"/>
                <a:gd name="connsiteX19" fmla="*/ 293656 w 874111"/>
                <a:gd name="connsiteY19" fmla="*/ 210217 h 756857"/>
                <a:gd name="connsiteX20" fmla="*/ 293656 w 874111"/>
                <a:gd name="connsiteY20" fmla="*/ 210122 h 756857"/>
                <a:gd name="connsiteX21" fmla="*/ 214408 w 874111"/>
                <a:gd name="connsiteY21" fmla="*/ 210122 h 756857"/>
                <a:gd name="connsiteX22" fmla="*/ 293656 w 874111"/>
                <a:gd name="connsiteY22" fmla="*/ 5891 h 75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111" h="756857">
                  <a:moveTo>
                    <a:pt x="438150" y="256413"/>
                  </a:moveTo>
                  <a:lnTo>
                    <a:pt x="368141" y="461963"/>
                  </a:lnTo>
                  <a:lnTo>
                    <a:pt x="508159" y="461963"/>
                  </a:lnTo>
                  <a:close/>
                  <a:moveTo>
                    <a:pt x="293656" y="0"/>
                  </a:moveTo>
                  <a:lnTo>
                    <a:pt x="295942" y="0"/>
                  </a:lnTo>
                  <a:lnTo>
                    <a:pt x="580549" y="0"/>
                  </a:lnTo>
                  <a:lnTo>
                    <a:pt x="792480" y="546164"/>
                  </a:lnTo>
                  <a:lnTo>
                    <a:pt x="792387" y="546164"/>
                  </a:lnTo>
                  <a:lnTo>
                    <a:pt x="874111" y="756761"/>
                  </a:lnTo>
                  <a:lnTo>
                    <a:pt x="792386" y="756761"/>
                  </a:lnTo>
                  <a:lnTo>
                    <a:pt x="792386" y="546164"/>
                  </a:lnTo>
                  <a:lnTo>
                    <a:pt x="792385" y="546164"/>
                  </a:lnTo>
                  <a:lnTo>
                    <a:pt x="792385" y="756857"/>
                  </a:lnTo>
                  <a:lnTo>
                    <a:pt x="607600" y="756857"/>
                  </a:lnTo>
                  <a:lnTo>
                    <a:pt x="577120" y="665417"/>
                  </a:lnTo>
                  <a:lnTo>
                    <a:pt x="298133" y="665417"/>
                  </a:lnTo>
                  <a:lnTo>
                    <a:pt x="266510" y="756857"/>
                  </a:lnTo>
                  <a:lnTo>
                    <a:pt x="0" y="756857"/>
                  </a:lnTo>
                  <a:lnTo>
                    <a:pt x="212122" y="210217"/>
                  </a:lnTo>
                  <a:lnTo>
                    <a:pt x="293656" y="210217"/>
                  </a:lnTo>
                  <a:lnTo>
                    <a:pt x="293656" y="210122"/>
                  </a:lnTo>
                  <a:lnTo>
                    <a:pt x="214408" y="210122"/>
                  </a:lnTo>
                  <a:lnTo>
                    <a:pt x="293656" y="5891"/>
                  </a:lnTo>
                  <a:close/>
                </a:path>
              </a:pathLst>
            </a:custGeom>
            <a:solidFill>
              <a:srgbClr val="8E9423"/>
            </a:solidFill>
            <a:ln w="0" cap="flat">
              <a:noFill/>
              <a:prstDash val="solid"/>
              <a:miter/>
            </a:ln>
          </p:spPr>
          <p:txBody>
            <a:bodyPr rtlCol="0" anchor="ctr"/>
            <a:lstStyle/>
            <a:p>
              <a:endParaRPr lang="fr-FR"/>
            </a:p>
          </p:txBody>
        </p:sp>
        <p:sp>
          <p:nvSpPr>
            <p:cNvPr id="17" name="Forme libre : forme 58">
              <a:extLst>
                <a:ext uri="{FF2B5EF4-FFF2-40B4-BE49-F238E27FC236}">
                  <a16:creationId xmlns:a16="http://schemas.microsoft.com/office/drawing/2014/main" id="{95C5FA4B-98EB-E1CF-3002-AF5A4BB9B36C}"/>
                </a:ext>
              </a:extLst>
            </p:cNvPr>
            <p:cNvSpPr/>
            <p:nvPr/>
          </p:nvSpPr>
          <p:spPr bwMode="gray">
            <a:xfrm>
              <a:off x="4654479" y="5029201"/>
              <a:ext cx="2009699" cy="1828568"/>
            </a:xfrm>
            <a:custGeom>
              <a:avLst/>
              <a:gdLst>
                <a:gd name="connsiteX0" fmla="*/ 0 w 831723"/>
                <a:gd name="connsiteY0" fmla="*/ 0 h 756761"/>
                <a:gd name="connsiteX1" fmla="*/ 831723 w 831723"/>
                <a:gd name="connsiteY1" fmla="*/ 0 h 756761"/>
                <a:gd name="connsiteX2" fmla="*/ 831723 w 831723"/>
                <a:gd name="connsiteY2" fmla="*/ 210122 h 756761"/>
                <a:gd name="connsiteX3" fmla="*/ 750189 w 831723"/>
                <a:gd name="connsiteY3" fmla="*/ 210122 h 756761"/>
                <a:gd name="connsiteX4" fmla="*/ 538067 w 831723"/>
                <a:gd name="connsiteY4" fmla="*/ 210122 h 756761"/>
                <a:gd name="connsiteX5" fmla="*/ 538067 w 831723"/>
                <a:gd name="connsiteY5" fmla="*/ 756761 h 756761"/>
                <a:gd name="connsiteX6" fmla="*/ 288417 w 831723"/>
                <a:gd name="connsiteY6" fmla="*/ 756761 h 756761"/>
                <a:gd name="connsiteX7" fmla="*/ 288417 w 831723"/>
                <a:gd name="connsiteY7" fmla="*/ 210122 h 756761"/>
                <a:gd name="connsiteX8" fmla="*/ 0 w 831723"/>
                <a:gd name="connsiteY8" fmla="*/ 210122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723" h="756761">
                  <a:moveTo>
                    <a:pt x="0" y="0"/>
                  </a:moveTo>
                  <a:lnTo>
                    <a:pt x="831723" y="0"/>
                  </a:lnTo>
                  <a:lnTo>
                    <a:pt x="831723" y="210122"/>
                  </a:lnTo>
                  <a:lnTo>
                    <a:pt x="750189" y="210122"/>
                  </a:lnTo>
                  <a:lnTo>
                    <a:pt x="538067" y="210122"/>
                  </a:lnTo>
                  <a:lnTo>
                    <a:pt x="538067" y="756761"/>
                  </a:lnTo>
                  <a:lnTo>
                    <a:pt x="288417" y="756761"/>
                  </a:lnTo>
                  <a:lnTo>
                    <a:pt x="288417" y="210122"/>
                  </a:lnTo>
                  <a:lnTo>
                    <a:pt x="0" y="210122"/>
                  </a:lnTo>
                  <a:close/>
                </a:path>
              </a:pathLst>
            </a:custGeom>
            <a:solidFill>
              <a:srgbClr val="5580B9"/>
            </a:solidFill>
            <a:ln w="0" cap="flat">
              <a:noFill/>
              <a:prstDash val="solid"/>
              <a:miter/>
            </a:ln>
          </p:spPr>
          <p:txBody>
            <a:bodyPr rtlCol="0" anchor="ctr"/>
            <a:lstStyle/>
            <a:p>
              <a:endParaRPr lang="fr-FR"/>
            </a:p>
          </p:txBody>
        </p:sp>
        <p:sp>
          <p:nvSpPr>
            <p:cNvPr id="19" name="Forme libre : forme 59">
              <a:extLst>
                <a:ext uri="{FF2B5EF4-FFF2-40B4-BE49-F238E27FC236}">
                  <a16:creationId xmlns:a16="http://schemas.microsoft.com/office/drawing/2014/main" id="{529A5A5A-F787-8AFA-CFB7-18EB8EF29428}"/>
                </a:ext>
              </a:extLst>
            </p:cNvPr>
            <p:cNvSpPr/>
            <p:nvPr/>
          </p:nvSpPr>
          <p:spPr bwMode="gray">
            <a:xfrm>
              <a:off x="6467167" y="5029201"/>
              <a:ext cx="197009" cy="507717"/>
            </a:xfrm>
            <a:custGeom>
              <a:avLst/>
              <a:gdLst>
                <a:gd name="connsiteX0" fmla="*/ 81534 w 81533"/>
                <a:gd name="connsiteY0" fmla="*/ 0 h 210121"/>
                <a:gd name="connsiteX1" fmla="*/ 81534 w 81533"/>
                <a:gd name="connsiteY1" fmla="*/ 210122 h 210121"/>
                <a:gd name="connsiteX2" fmla="*/ 0 w 81533"/>
                <a:gd name="connsiteY2" fmla="*/ 210122 h 210121"/>
                <a:gd name="connsiteX3" fmla="*/ 81534 w 81533"/>
                <a:gd name="connsiteY3" fmla="*/ 0 h 210121"/>
              </a:gdLst>
              <a:ahLst/>
              <a:cxnLst>
                <a:cxn ang="0">
                  <a:pos x="connsiteX0" y="connsiteY0"/>
                </a:cxn>
                <a:cxn ang="0">
                  <a:pos x="connsiteX1" y="connsiteY1"/>
                </a:cxn>
                <a:cxn ang="0">
                  <a:pos x="connsiteX2" y="connsiteY2"/>
                </a:cxn>
                <a:cxn ang="0">
                  <a:pos x="connsiteX3" y="connsiteY3"/>
                </a:cxn>
              </a:cxnLst>
              <a:rect l="l" t="t" r="r" b="b"/>
              <a:pathLst>
                <a:path w="81533" h="210121">
                  <a:moveTo>
                    <a:pt x="81534" y="0"/>
                  </a:moveTo>
                  <a:lnTo>
                    <a:pt x="81534" y="210122"/>
                  </a:lnTo>
                  <a:lnTo>
                    <a:pt x="0" y="210122"/>
                  </a:lnTo>
                  <a:lnTo>
                    <a:pt x="81534" y="0"/>
                  </a:lnTo>
                  <a:close/>
                </a:path>
              </a:pathLst>
            </a:custGeom>
            <a:solidFill>
              <a:srgbClr val="1D662E"/>
            </a:solidFill>
            <a:ln w="6350" cap="flat">
              <a:noFill/>
              <a:prstDash val="solid"/>
              <a:miter/>
            </a:ln>
          </p:spPr>
          <p:txBody>
            <a:bodyPr rtlCol="0" anchor="ctr"/>
            <a:lstStyle/>
            <a:p>
              <a:endParaRPr lang="fr-FR"/>
            </a:p>
          </p:txBody>
        </p:sp>
        <p:sp>
          <p:nvSpPr>
            <p:cNvPr id="21" name="Forme libre : forme 60">
              <a:extLst>
                <a:ext uri="{FF2B5EF4-FFF2-40B4-BE49-F238E27FC236}">
                  <a16:creationId xmlns:a16="http://schemas.microsoft.com/office/drawing/2014/main" id="{52CDBE61-8DDB-6267-F31A-35648DC5FA2C}"/>
                </a:ext>
              </a:extLst>
            </p:cNvPr>
            <p:cNvSpPr/>
            <p:nvPr/>
          </p:nvSpPr>
          <p:spPr bwMode="gray">
            <a:xfrm>
              <a:off x="7863738" y="6348899"/>
              <a:ext cx="197470" cy="508867"/>
            </a:xfrm>
            <a:custGeom>
              <a:avLst/>
              <a:gdLst>
                <a:gd name="connsiteX0" fmla="*/ 0 w 81724"/>
                <a:gd name="connsiteY0" fmla="*/ 0 h 210597"/>
                <a:gd name="connsiteX1" fmla="*/ 81725 w 81724"/>
                <a:gd name="connsiteY1" fmla="*/ 210598 h 210597"/>
                <a:gd name="connsiteX2" fmla="*/ 0 w 81724"/>
                <a:gd name="connsiteY2" fmla="*/ 210598 h 210597"/>
                <a:gd name="connsiteX3" fmla="*/ 0 w 81724"/>
                <a:gd name="connsiteY3" fmla="*/ 0 h 210597"/>
              </a:gdLst>
              <a:ahLst/>
              <a:cxnLst>
                <a:cxn ang="0">
                  <a:pos x="connsiteX0" y="connsiteY0"/>
                </a:cxn>
                <a:cxn ang="0">
                  <a:pos x="connsiteX1" y="connsiteY1"/>
                </a:cxn>
                <a:cxn ang="0">
                  <a:pos x="connsiteX2" y="connsiteY2"/>
                </a:cxn>
                <a:cxn ang="0">
                  <a:pos x="connsiteX3" y="connsiteY3"/>
                </a:cxn>
              </a:cxnLst>
              <a:rect l="l" t="t" r="r" b="b"/>
              <a:pathLst>
                <a:path w="81724" h="210597">
                  <a:moveTo>
                    <a:pt x="0" y="0"/>
                  </a:moveTo>
                  <a:lnTo>
                    <a:pt x="81725" y="210598"/>
                  </a:lnTo>
                  <a:lnTo>
                    <a:pt x="0" y="210598"/>
                  </a:lnTo>
                  <a:lnTo>
                    <a:pt x="0" y="0"/>
                  </a:lnTo>
                  <a:close/>
                </a:path>
              </a:pathLst>
            </a:custGeom>
            <a:solidFill>
              <a:srgbClr val="6C3680"/>
            </a:solidFill>
            <a:ln w="0" cap="flat">
              <a:noFill/>
              <a:prstDash val="solid"/>
              <a:miter/>
            </a:ln>
          </p:spPr>
          <p:txBody>
            <a:bodyPr rtlCol="0" anchor="ctr"/>
            <a:lstStyle/>
            <a:p>
              <a:endParaRPr lang="fr-FR"/>
            </a:p>
          </p:txBody>
        </p:sp>
        <p:sp>
          <p:nvSpPr>
            <p:cNvPr id="22" name="Forme libre : forme 61">
              <a:extLst>
                <a:ext uri="{FF2B5EF4-FFF2-40B4-BE49-F238E27FC236}">
                  <a16:creationId xmlns:a16="http://schemas.microsoft.com/office/drawing/2014/main" id="{944B410F-AB22-C1E1-274B-FD2BEF191EEA}"/>
                </a:ext>
              </a:extLst>
            </p:cNvPr>
            <p:cNvSpPr/>
            <p:nvPr/>
          </p:nvSpPr>
          <p:spPr bwMode="gray">
            <a:xfrm>
              <a:off x="8424391" y="6350049"/>
              <a:ext cx="562033" cy="507717"/>
            </a:xfrm>
            <a:custGeom>
              <a:avLst/>
              <a:gdLst>
                <a:gd name="connsiteX0" fmla="*/ 232600 w 232600"/>
                <a:gd name="connsiteY0" fmla="*/ 0 h 210121"/>
                <a:gd name="connsiteX1" fmla="*/ 160210 w 232600"/>
                <a:gd name="connsiteY1" fmla="*/ 210121 h 210121"/>
                <a:gd name="connsiteX2" fmla="*/ 0 w 232600"/>
                <a:gd name="connsiteY2" fmla="*/ 210121 h 210121"/>
                <a:gd name="connsiteX3" fmla="*/ 81534 w 232600"/>
                <a:gd name="connsiteY3" fmla="*/ 0 h 210121"/>
                <a:gd name="connsiteX4" fmla="*/ 232600 w 232600"/>
                <a:gd name="connsiteY4" fmla="*/ 0 h 210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00" h="210121">
                  <a:moveTo>
                    <a:pt x="232600" y="0"/>
                  </a:moveTo>
                  <a:lnTo>
                    <a:pt x="160210" y="210121"/>
                  </a:lnTo>
                  <a:lnTo>
                    <a:pt x="0" y="210121"/>
                  </a:lnTo>
                  <a:lnTo>
                    <a:pt x="81534" y="0"/>
                  </a:lnTo>
                  <a:lnTo>
                    <a:pt x="232600" y="0"/>
                  </a:lnTo>
                  <a:close/>
                </a:path>
              </a:pathLst>
            </a:custGeom>
            <a:solidFill>
              <a:srgbClr val="6C3680"/>
            </a:solidFill>
            <a:ln w="0" cap="flat">
              <a:noFill/>
              <a:prstDash val="solid"/>
              <a:miter/>
            </a:ln>
          </p:spPr>
          <p:txBody>
            <a:bodyPr rtlCol="0" anchor="ctr"/>
            <a:lstStyle/>
            <a:p>
              <a:endParaRPr lang="fr-FR"/>
            </a:p>
          </p:txBody>
        </p:sp>
        <p:sp>
          <p:nvSpPr>
            <p:cNvPr id="23" name="Forme libre : forme 62">
              <a:extLst>
                <a:ext uri="{FF2B5EF4-FFF2-40B4-BE49-F238E27FC236}">
                  <a16:creationId xmlns:a16="http://schemas.microsoft.com/office/drawing/2014/main" id="{18C13875-69D2-8D09-CE7C-2A7488074E84}"/>
                </a:ext>
              </a:extLst>
            </p:cNvPr>
            <p:cNvSpPr/>
            <p:nvPr/>
          </p:nvSpPr>
          <p:spPr bwMode="gray">
            <a:xfrm>
              <a:off x="10341570" y="6354653"/>
              <a:ext cx="195400" cy="503114"/>
            </a:xfrm>
            <a:custGeom>
              <a:avLst/>
              <a:gdLst>
                <a:gd name="connsiteX0" fmla="*/ 0 w 80867"/>
                <a:gd name="connsiteY0" fmla="*/ 0 h 208216"/>
                <a:gd name="connsiteX1" fmla="*/ 80867 w 80867"/>
                <a:gd name="connsiteY1" fmla="*/ 208216 h 208216"/>
                <a:gd name="connsiteX2" fmla="*/ 0 w 80867"/>
                <a:gd name="connsiteY2" fmla="*/ 208216 h 208216"/>
                <a:gd name="connsiteX3" fmla="*/ 0 w 80867"/>
                <a:gd name="connsiteY3" fmla="*/ 0 h 208216"/>
              </a:gdLst>
              <a:ahLst/>
              <a:cxnLst>
                <a:cxn ang="0">
                  <a:pos x="connsiteX0" y="connsiteY0"/>
                </a:cxn>
                <a:cxn ang="0">
                  <a:pos x="connsiteX1" y="connsiteY1"/>
                </a:cxn>
                <a:cxn ang="0">
                  <a:pos x="connsiteX2" y="connsiteY2"/>
                </a:cxn>
                <a:cxn ang="0">
                  <a:pos x="connsiteX3" y="connsiteY3"/>
                </a:cxn>
              </a:cxnLst>
              <a:rect l="l" t="t" r="r" b="b"/>
              <a:pathLst>
                <a:path w="80867" h="208216">
                  <a:moveTo>
                    <a:pt x="0" y="0"/>
                  </a:moveTo>
                  <a:lnTo>
                    <a:pt x="80867" y="208216"/>
                  </a:lnTo>
                  <a:lnTo>
                    <a:pt x="0" y="208216"/>
                  </a:lnTo>
                  <a:lnTo>
                    <a:pt x="0" y="0"/>
                  </a:lnTo>
                  <a:close/>
                </a:path>
              </a:pathLst>
            </a:custGeom>
            <a:solidFill>
              <a:srgbClr val="1D662E"/>
            </a:solidFill>
            <a:ln w="0" cap="flat">
              <a:noFill/>
              <a:prstDash val="solid"/>
              <a:miter/>
            </a:ln>
          </p:spPr>
          <p:txBody>
            <a:bodyPr rtlCol="0" anchor="ctr"/>
            <a:lstStyle/>
            <a:p>
              <a:endParaRPr lang="fr-FR"/>
            </a:p>
          </p:txBody>
        </p:sp>
      </p:grpSp>
      <p:sp>
        <p:nvSpPr>
          <p:cNvPr id="24" name="Forme libre : forme 65">
            <a:extLst>
              <a:ext uri="{FF2B5EF4-FFF2-40B4-BE49-F238E27FC236}">
                <a16:creationId xmlns:a16="http://schemas.microsoft.com/office/drawing/2014/main" id="{13D5AC75-E831-B7C9-5EAC-29CCFD141A1E}"/>
              </a:ext>
            </a:extLst>
          </p:cNvPr>
          <p:cNvSpPr/>
          <p:nvPr userDrawn="1"/>
        </p:nvSpPr>
        <p:spPr bwMode="gray">
          <a:xfrm>
            <a:off x="1" y="0"/>
            <a:ext cx="3073287" cy="6858000"/>
          </a:xfrm>
          <a:custGeom>
            <a:avLst/>
            <a:gdLst>
              <a:gd name="connsiteX0" fmla="*/ 0 w 3073287"/>
              <a:gd name="connsiteY0" fmla="*/ 0 h 6858000"/>
              <a:gd name="connsiteX1" fmla="*/ 1089666 w 3073287"/>
              <a:gd name="connsiteY1" fmla="*/ 0 h 6858000"/>
              <a:gd name="connsiteX2" fmla="*/ 3073287 w 3073287"/>
              <a:gd name="connsiteY2" fmla="*/ 6858000 h 6858000"/>
              <a:gd name="connsiteX3" fmla="*/ 0 w 30732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73287" h="6858000">
                <a:moveTo>
                  <a:pt x="0" y="0"/>
                </a:moveTo>
                <a:lnTo>
                  <a:pt x="1089666" y="0"/>
                </a:lnTo>
                <a:lnTo>
                  <a:pt x="3073287" y="6858000"/>
                </a:lnTo>
                <a:lnTo>
                  <a:pt x="0" y="6858000"/>
                </a:lnTo>
                <a:close/>
              </a:path>
            </a:pathLst>
          </a:cu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Rectangle 24">
            <a:extLst>
              <a:ext uri="{FF2B5EF4-FFF2-40B4-BE49-F238E27FC236}">
                <a16:creationId xmlns:a16="http://schemas.microsoft.com/office/drawing/2014/main" id="{BBC1D9DD-A47E-CF33-5A9F-9546120AE919}"/>
              </a:ext>
            </a:extLst>
          </p:cNvPr>
          <p:cNvSpPr/>
          <p:nvPr userDrawn="1"/>
        </p:nvSpPr>
        <p:spPr bwMode="gray">
          <a:xfrm>
            <a:off x="1991544" y="0"/>
            <a:ext cx="266462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orme libre : forme 67">
            <a:extLst>
              <a:ext uri="{FF2B5EF4-FFF2-40B4-BE49-F238E27FC236}">
                <a16:creationId xmlns:a16="http://schemas.microsoft.com/office/drawing/2014/main" id="{95229B9E-C55F-A07D-3C4C-0D5B9B3F0C69}"/>
              </a:ext>
            </a:extLst>
          </p:cNvPr>
          <p:cNvSpPr/>
          <p:nvPr userDrawn="1"/>
        </p:nvSpPr>
        <p:spPr bwMode="gray">
          <a:xfrm>
            <a:off x="1991544" y="3118072"/>
            <a:ext cx="1081744" cy="3739928"/>
          </a:xfrm>
          <a:custGeom>
            <a:avLst/>
            <a:gdLst>
              <a:gd name="connsiteX0" fmla="*/ 0 w 1081744"/>
              <a:gd name="connsiteY0" fmla="*/ 0 h 3739928"/>
              <a:gd name="connsiteX1" fmla="*/ 1081744 w 1081744"/>
              <a:gd name="connsiteY1" fmla="*/ 3739928 h 3739928"/>
              <a:gd name="connsiteX2" fmla="*/ 0 w 1081744"/>
              <a:gd name="connsiteY2" fmla="*/ 3739928 h 3739928"/>
            </a:gdLst>
            <a:ahLst/>
            <a:cxnLst>
              <a:cxn ang="0">
                <a:pos x="connsiteX0" y="connsiteY0"/>
              </a:cxn>
              <a:cxn ang="0">
                <a:pos x="connsiteX1" y="connsiteY1"/>
              </a:cxn>
              <a:cxn ang="0">
                <a:pos x="connsiteX2" y="connsiteY2"/>
              </a:cxn>
            </a:cxnLst>
            <a:rect l="l" t="t" r="r" b="b"/>
            <a:pathLst>
              <a:path w="1081744" h="3739928">
                <a:moveTo>
                  <a:pt x="0" y="0"/>
                </a:moveTo>
                <a:lnTo>
                  <a:pt x="1081744" y="3739928"/>
                </a:lnTo>
                <a:lnTo>
                  <a:pt x="0" y="3739928"/>
                </a:lnTo>
                <a:close/>
              </a:path>
            </a:pathLst>
          </a:custGeom>
          <a:solidFill>
            <a:srgbClr val="1D662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44513703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ground v5 [white]">
    <p:bg bwMode="gray">
      <p:bgPr>
        <a:solidFill>
          <a:schemeClr val="accent3"/>
        </a:solidFill>
        <a:effectLst/>
      </p:bgPr>
    </p:bg>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9CB0E3F8-0E61-676A-F042-ABC7B67BD601}"/>
              </a:ext>
            </a:extLst>
          </p:cNvPr>
          <p:cNvGrpSpPr>
            <a:grpSpLocks noChangeAspect="1"/>
          </p:cNvGrpSpPr>
          <p:nvPr userDrawn="1"/>
        </p:nvGrpSpPr>
        <p:grpSpPr bwMode="gray">
          <a:xfrm>
            <a:off x="0" y="-1588"/>
            <a:ext cx="11075988" cy="6426200"/>
            <a:chOff x="0" y="-1"/>
            <a:chExt cx="6977" cy="4048"/>
          </a:xfrm>
        </p:grpSpPr>
        <p:sp>
          <p:nvSpPr>
            <p:cNvPr id="13" name="Freeform 6">
              <a:extLst>
                <a:ext uri="{FF2B5EF4-FFF2-40B4-BE49-F238E27FC236}">
                  <a16:creationId xmlns:a16="http://schemas.microsoft.com/office/drawing/2014/main" id="{436A70EC-459E-8868-5541-9901A4A62CC1}"/>
                </a:ext>
              </a:extLst>
            </p:cNvPr>
            <p:cNvSpPr>
              <a:spLocks/>
            </p:cNvSpPr>
            <p:nvPr userDrawn="1"/>
          </p:nvSpPr>
          <p:spPr bwMode="gray">
            <a:xfrm>
              <a:off x="1676" y="-1"/>
              <a:ext cx="5301" cy="4048"/>
            </a:xfrm>
            <a:custGeom>
              <a:avLst/>
              <a:gdLst>
                <a:gd name="T0" fmla="*/ 5184 w 17664"/>
                <a:gd name="T1" fmla="*/ 0 h 13354"/>
                <a:gd name="T2" fmla="*/ 5184 w 17664"/>
                <a:gd name="T3" fmla="*/ 0 h 13354"/>
                <a:gd name="T4" fmla="*/ 0 w 17664"/>
                <a:gd name="T5" fmla="*/ 13354 h 13354"/>
                <a:gd name="T6" fmla="*/ 17664 w 17664"/>
                <a:gd name="T7" fmla="*/ 13354 h 13354"/>
                <a:gd name="T8" fmla="*/ 17664 w 17664"/>
                <a:gd name="T9" fmla="*/ 0 h 13354"/>
                <a:gd name="T10" fmla="*/ 5184 w 17664"/>
                <a:gd name="T11" fmla="*/ 0 h 13354"/>
              </a:gdLst>
              <a:ahLst/>
              <a:cxnLst>
                <a:cxn ang="0">
                  <a:pos x="T0" y="T1"/>
                </a:cxn>
                <a:cxn ang="0">
                  <a:pos x="T2" y="T3"/>
                </a:cxn>
                <a:cxn ang="0">
                  <a:pos x="T4" y="T5"/>
                </a:cxn>
                <a:cxn ang="0">
                  <a:pos x="T6" y="T7"/>
                </a:cxn>
                <a:cxn ang="0">
                  <a:pos x="T8" y="T9"/>
                </a:cxn>
                <a:cxn ang="0">
                  <a:pos x="T10" y="T11"/>
                </a:cxn>
              </a:cxnLst>
              <a:rect l="0" t="0" r="r" b="b"/>
              <a:pathLst>
                <a:path w="17664" h="13354">
                  <a:moveTo>
                    <a:pt x="5184" y="0"/>
                  </a:moveTo>
                  <a:lnTo>
                    <a:pt x="5184" y="0"/>
                  </a:lnTo>
                  <a:lnTo>
                    <a:pt x="0" y="13354"/>
                  </a:lnTo>
                  <a:lnTo>
                    <a:pt x="17664" y="13354"/>
                  </a:lnTo>
                  <a:lnTo>
                    <a:pt x="17664" y="0"/>
                  </a:lnTo>
                  <a:lnTo>
                    <a:pt x="5184" y="0"/>
                  </a:lnTo>
                  <a:close/>
                </a:path>
              </a:pathLst>
            </a:custGeom>
            <a:solidFill>
              <a:srgbClr val="1D662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4" name="Freeform 7">
              <a:extLst>
                <a:ext uri="{FF2B5EF4-FFF2-40B4-BE49-F238E27FC236}">
                  <a16:creationId xmlns:a16="http://schemas.microsoft.com/office/drawing/2014/main" id="{D55A4A1A-FCA2-3460-E46A-9ACE450042F0}"/>
                </a:ext>
              </a:extLst>
            </p:cNvPr>
            <p:cNvSpPr>
              <a:spLocks/>
            </p:cNvSpPr>
            <p:nvPr userDrawn="1"/>
          </p:nvSpPr>
          <p:spPr bwMode="gray">
            <a:xfrm>
              <a:off x="0" y="-1"/>
              <a:ext cx="3256" cy="4048"/>
            </a:xfrm>
            <a:custGeom>
              <a:avLst/>
              <a:gdLst>
                <a:gd name="T0" fmla="*/ 0 w 10848"/>
                <a:gd name="T1" fmla="*/ 0 h 13354"/>
                <a:gd name="T2" fmla="*/ 0 w 10848"/>
                <a:gd name="T3" fmla="*/ 0 h 13354"/>
                <a:gd name="T4" fmla="*/ 0 w 10848"/>
                <a:gd name="T5" fmla="*/ 13354 h 13354"/>
                <a:gd name="T6" fmla="*/ 5664 w 10848"/>
                <a:gd name="T7" fmla="*/ 13354 h 13354"/>
                <a:gd name="T8" fmla="*/ 10848 w 10848"/>
                <a:gd name="T9" fmla="*/ 0 h 13354"/>
                <a:gd name="T10" fmla="*/ 0 w 10848"/>
                <a:gd name="T11" fmla="*/ 0 h 13354"/>
              </a:gdLst>
              <a:ahLst/>
              <a:cxnLst>
                <a:cxn ang="0">
                  <a:pos x="T0" y="T1"/>
                </a:cxn>
                <a:cxn ang="0">
                  <a:pos x="T2" y="T3"/>
                </a:cxn>
                <a:cxn ang="0">
                  <a:pos x="T4" y="T5"/>
                </a:cxn>
                <a:cxn ang="0">
                  <a:pos x="T6" y="T7"/>
                </a:cxn>
                <a:cxn ang="0">
                  <a:pos x="T8" y="T9"/>
                </a:cxn>
                <a:cxn ang="0">
                  <a:pos x="T10" y="T11"/>
                </a:cxn>
              </a:cxnLst>
              <a:rect l="0" t="0" r="r" b="b"/>
              <a:pathLst>
                <a:path w="10848" h="13354">
                  <a:moveTo>
                    <a:pt x="0" y="0"/>
                  </a:moveTo>
                  <a:lnTo>
                    <a:pt x="0" y="0"/>
                  </a:lnTo>
                  <a:lnTo>
                    <a:pt x="0" y="13354"/>
                  </a:lnTo>
                  <a:lnTo>
                    <a:pt x="5664" y="13354"/>
                  </a:lnTo>
                  <a:lnTo>
                    <a:pt x="10848" y="0"/>
                  </a:lnTo>
                  <a:lnTo>
                    <a:pt x="0" y="0"/>
                  </a:lnTo>
                  <a:close/>
                </a:path>
              </a:pathLst>
            </a:custGeom>
            <a:solidFill>
              <a:srgbClr val="5580B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grpSp>
        <p:nvGrpSpPr>
          <p:cNvPr id="22" name="Groupe 21">
            <a:extLst>
              <a:ext uri="{FF2B5EF4-FFF2-40B4-BE49-F238E27FC236}">
                <a16:creationId xmlns:a16="http://schemas.microsoft.com/office/drawing/2014/main" id="{A5B3DD65-940B-0543-7003-9DE7213EF91B}"/>
              </a:ext>
            </a:extLst>
          </p:cNvPr>
          <p:cNvGrpSpPr/>
          <p:nvPr userDrawn="1"/>
        </p:nvGrpSpPr>
        <p:grpSpPr>
          <a:xfrm>
            <a:off x="12424066" y="0"/>
            <a:ext cx="1885826" cy="2451438"/>
            <a:chOff x="4867566" y="1651754"/>
            <a:chExt cx="1885826" cy="2451438"/>
          </a:xfrm>
        </p:grpSpPr>
        <p:sp>
          <p:nvSpPr>
            <p:cNvPr id="23" name="Freeform 5">
              <a:extLst>
                <a:ext uri="{FF2B5EF4-FFF2-40B4-BE49-F238E27FC236}">
                  <a16:creationId xmlns:a16="http://schemas.microsoft.com/office/drawing/2014/main" id="{E44038C3-0D2B-442D-FDDD-B791B4F6A6AD}"/>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860A6E1C-CB43-3CDF-5907-55A7791AD8B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1FAF5B84-F7C3-C78B-0E5B-CA6158062B7D}"/>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BC7B4FC8-F7E9-61C9-3426-D673F69A6A08}"/>
                </a:ext>
              </a:extLst>
            </p:cNvPr>
            <p:cNvGrpSpPr/>
            <p:nvPr/>
          </p:nvGrpSpPr>
          <p:grpSpPr>
            <a:xfrm>
              <a:off x="7045594" y="2588002"/>
              <a:ext cx="1885826" cy="1528108"/>
              <a:chOff x="2689543" y="1651754"/>
              <a:chExt cx="1885826" cy="1528108"/>
            </a:xfrm>
          </p:grpSpPr>
          <p:sp>
            <p:nvSpPr>
              <p:cNvPr id="28" name="Freeform 5">
                <a:extLst>
                  <a:ext uri="{FF2B5EF4-FFF2-40B4-BE49-F238E27FC236}">
                    <a16:creationId xmlns:a16="http://schemas.microsoft.com/office/drawing/2014/main" id="{1BCC58F8-C630-9879-6143-1C54DD1CB08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2C1DD897-FC7F-A30A-D633-A32BE5C5B497}"/>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C5CA187A-F378-DB3D-9369-A4B167F591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11">
            <a:extLst>
              <a:ext uri="{FF2B5EF4-FFF2-40B4-BE49-F238E27FC236}">
                <a16:creationId xmlns:a16="http://schemas.microsoft.com/office/drawing/2014/main" id="{A496473B-F01C-93A8-E63B-57F92BC65739}"/>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726712"/>
      </p:ext>
    </p:extLst>
  </p:cSld>
  <p:clrMapOvr>
    <a:masterClrMapping/>
  </p:clrMapOvr>
  <p:transition>
    <p:pull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ground v6">
    <p:bg bwMode="gray">
      <p:bgPr>
        <a:solidFill>
          <a:schemeClr val="accent5"/>
        </a:solidFill>
        <a:effectLst/>
      </p:bgPr>
    </p:bg>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A2105FE3-2C2B-7F6E-C134-9188D821AEFA}"/>
              </a:ext>
            </a:extLst>
          </p:cNvPr>
          <p:cNvSpPr/>
          <p:nvPr userDrawn="1"/>
        </p:nvSpPr>
        <p:spPr bwMode="gray">
          <a:xfrm>
            <a:off x="8319931" y="1"/>
            <a:ext cx="3872069" cy="6857999"/>
          </a:xfrm>
          <a:custGeom>
            <a:avLst/>
            <a:gdLst>
              <a:gd name="connsiteX0" fmla="*/ 2597922 w 3872069"/>
              <a:gd name="connsiteY0" fmla="*/ 0 h 6857999"/>
              <a:gd name="connsiteX1" fmla="*/ 3872069 w 3872069"/>
              <a:gd name="connsiteY1" fmla="*/ 0 h 6857999"/>
              <a:gd name="connsiteX2" fmla="*/ 3872069 w 3872069"/>
              <a:gd name="connsiteY2" fmla="*/ 6857999 h 6857999"/>
              <a:gd name="connsiteX3" fmla="*/ 0 w 3872069"/>
              <a:gd name="connsiteY3" fmla="*/ 6857999 h 6857999"/>
              <a:gd name="connsiteX4" fmla="*/ 1865870 w 3872069"/>
              <a:gd name="connsiteY4" fmla="*/ 1932822 h 6857999"/>
              <a:gd name="connsiteX5" fmla="*/ 1865869 w 3872069"/>
              <a:gd name="connsiteY5" fmla="*/ 19328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2069" h="6857999">
                <a:moveTo>
                  <a:pt x="2597922" y="0"/>
                </a:moveTo>
                <a:lnTo>
                  <a:pt x="3872069" y="0"/>
                </a:lnTo>
                <a:lnTo>
                  <a:pt x="3872069" y="6857999"/>
                </a:lnTo>
                <a:lnTo>
                  <a:pt x="0" y="6857999"/>
                </a:lnTo>
                <a:lnTo>
                  <a:pt x="1865870" y="1932822"/>
                </a:lnTo>
                <a:lnTo>
                  <a:pt x="1865869" y="1932822"/>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9" name="Espace réservé du contenu 11">
            <a:extLst>
              <a:ext uri="{FF2B5EF4-FFF2-40B4-BE49-F238E27FC236}">
                <a16:creationId xmlns:a16="http://schemas.microsoft.com/office/drawing/2014/main" id="{181D40DC-1DB2-CFCA-76F6-081EFD6FCDE5}"/>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0" name="Groupe 19">
            <a:extLst>
              <a:ext uri="{FF2B5EF4-FFF2-40B4-BE49-F238E27FC236}">
                <a16:creationId xmlns:a16="http://schemas.microsoft.com/office/drawing/2014/main" id="{4DEC1229-27E6-C1C6-9924-462D3A1DB038}"/>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7246D03F-980E-64E3-8A6A-51EF3593152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ADE59FCC-E33A-8140-507F-DC59FBE7592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36752A81-1D19-12D9-0059-1BF0691E0929}"/>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571B122F-6B16-33E6-4395-C29AAEDDAAAA}"/>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C4981377-3D6B-A703-A2AD-7C0755271BEB}"/>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6C7D69B2-F12A-F7BA-23AC-9796BC4D8E84}"/>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C3260189-5128-7771-314E-1BE2EFDCA7C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682584622"/>
      </p:ext>
    </p:extLst>
  </p:cSld>
  <p:clrMapOvr>
    <a:masterClrMapping/>
  </p:clrMapOvr>
  <p:transition>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ckground v6 [white]">
    <p:bg bwMode="gray">
      <p:bgPr>
        <a:solidFill>
          <a:schemeClr val="accent5"/>
        </a:solidFill>
        <a:effectLst/>
      </p:bgPr>
    </p:bg>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A2105FE3-2C2B-7F6E-C134-9188D821AEFA}"/>
              </a:ext>
            </a:extLst>
          </p:cNvPr>
          <p:cNvSpPr/>
          <p:nvPr userDrawn="1"/>
        </p:nvSpPr>
        <p:spPr bwMode="gray">
          <a:xfrm>
            <a:off x="8319931" y="1"/>
            <a:ext cx="3872069" cy="6857999"/>
          </a:xfrm>
          <a:custGeom>
            <a:avLst/>
            <a:gdLst>
              <a:gd name="connsiteX0" fmla="*/ 2597922 w 3872069"/>
              <a:gd name="connsiteY0" fmla="*/ 0 h 6857999"/>
              <a:gd name="connsiteX1" fmla="*/ 3872069 w 3872069"/>
              <a:gd name="connsiteY1" fmla="*/ 0 h 6857999"/>
              <a:gd name="connsiteX2" fmla="*/ 3872069 w 3872069"/>
              <a:gd name="connsiteY2" fmla="*/ 6857999 h 6857999"/>
              <a:gd name="connsiteX3" fmla="*/ 0 w 3872069"/>
              <a:gd name="connsiteY3" fmla="*/ 6857999 h 6857999"/>
              <a:gd name="connsiteX4" fmla="*/ 1865870 w 3872069"/>
              <a:gd name="connsiteY4" fmla="*/ 1932822 h 6857999"/>
              <a:gd name="connsiteX5" fmla="*/ 1865869 w 3872069"/>
              <a:gd name="connsiteY5" fmla="*/ 19328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2069" h="6857999">
                <a:moveTo>
                  <a:pt x="2597922" y="0"/>
                </a:moveTo>
                <a:lnTo>
                  <a:pt x="3872069" y="0"/>
                </a:lnTo>
                <a:lnTo>
                  <a:pt x="3872069" y="6857999"/>
                </a:lnTo>
                <a:lnTo>
                  <a:pt x="0" y="6857999"/>
                </a:lnTo>
                <a:lnTo>
                  <a:pt x="1865870" y="1932822"/>
                </a:lnTo>
                <a:lnTo>
                  <a:pt x="1865869" y="1932822"/>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grpSp>
        <p:nvGrpSpPr>
          <p:cNvPr id="20" name="Groupe 19">
            <a:extLst>
              <a:ext uri="{FF2B5EF4-FFF2-40B4-BE49-F238E27FC236}">
                <a16:creationId xmlns:a16="http://schemas.microsoft.com/office/drawing/2014/main" id="{4DEC1229-27E6-C1C6-9924-462D3A1DB038}"/>
              </a:ext>
            </a:extLst>
          </p:cNvPr>
          <p:cNvGrpSpPr/>
          <p:nvPr userDrawn="1"/>
        </p:nvGrpSpPr>
        <p:grpSpPr>
          <a:xfrm>
            <a:off x="12424066" y="0"/>
            <a:ext cx="1885826" cy="2451438"/>
            <a:chOff x="4867566" y="1651754"/>
            <a:chExt cx="1885826" cy="2451438"/>
          </a:xfrm>
        </p:grpSpPr>
        <p:sp>
          <p:nvSpPr>
            <p:cNvPr id="21" name="Freeform 5">
              <a:extLst>
                <a:ext uri="{FF2B5EF4-FFF2-40B4-BE49-F238E27FC236}">
                  <a16:creationId xmlns:a16="http://schemas.microsoft.com/office/drawing/2014/main" id="{7246D03F-980E-64E3-8A6A-51EF3593152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ADE59FCC-E33A-8140-507F-DC59FBE7592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 5">
            <a:extLst>
              <a:ext uri="{FF2B5EF4-FFF2-40B4-BE49-F238E27FC236}">
                <a16:creationId xmlns:a16="http://schemas.microsoft.com/office/drawing/2014/main" id="{36752A81-1D19-12D9-0059-1BF0691E0929}"/>
              </a:ext>
            </a:extLst>
          </p:cNvPr>
          <p:cNvGrpSpPr/>
          <p:nvPr userDrawn="1"/>
        </p:nvGrpSpPr>
        <p:grpSpPr>
          <a:xfrm>
            <a:off x="12424066" y="2715002"/>
            <a:ext cx="1885826" cy="1528108"/>
            <a:chOff x="7045594" y="2588002"/>
            <a:chExt cx="1885826" cy="1528108"/>
          </a:xfrm>
        </p:grpSpPr>
        <p:grpSp>
          <p:nvGrpSpPr>
            <p:cNvPr id="24" name="Groupe 23">
              <a:extLst>
                <a:ext uri="{FF2B5EF4-FFF2-40B4-BE49-F238E27FC236}">
                  <a16:creationId xmlns:a16="http://schemas.microsoft.com/office/drawing/2014/main" id="{571B122F-6B16-33E6-4395-C29AAEDDAAAA}"/>
                </a:ext>
              </a:extLst>
            </p:cNvPr>
            <p:cNvGrpSpPr/>
            <p:nvPr/>
          </p:nvGrpSpPr>
          <p:grpSpPr>
            <a:xfrm>
              <a:off x="7045594" y="2588002"/>
              <a:ext cx="1885826" cy="1528108"/>
              <a:chOff x="2689543" y="1651754"/>
              <a:chExt cx="1885826" cy="1528108"/>
            </a:xfrm>
          </p:grpSpPr>
          <p:sp>
            <p:nvSpPr>
              <p:cNvPr id="26" name="Freeform 5">
                <a:extLst>
                  <a:ext uri="{FF2B5EF4-FFF2-40B4-BE49-F238E27FC236}">
                    <a16:creationId xmlns:a16="http://schemas.microsoft.com/office/drawing/2014/main" id="{C4981377-3D6B-A703-A2AD-7C0755271BEB}"/>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6C7D69B2-F12A-F7BA-23AC-9796BC4D8E84}"/>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5" name="Image 24">
              <a:extLst>
                <a:ext uri="{FF2B5EF4-FFF2-40B4-BE49-F238E27FC236}">
                  <a16:creationId xmlns:a16="http://schemas.microsoft.com/office/drawing/2014/main" id="{C3260189-5128-7771-314E-1BE2EFDCA7C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3" name="Espace réservé du contenu 11">
            <a:extLst>
              <a:ext uri="{FF2B5EF4-FFF2-40B4-BE49-F238E27FC236}">
                <a16:creationId xmlns:a16="http://schemas.microsoft.com/office/drawing/2014/main" id="{BCCE635D-C957-8757-A653-E043EB56AEE4}"/>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00165928"/>
      </p:ext>
    </p:extLst>
  </p:cSld>
  <p:clrMapOvr>
    <a:masterClrMapping/>
  </p:clrMapOvr>
  <p:transition>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color backgroun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2" name="Espace réservé du contenu 11">
            <a:extLst>
              <a:ext uri="{FF2B5EF4-FFF2-40B4-BE49-F238E27FC236}">
                <a16:creationId xmlns:a16="http://schemas.microsoft.com/office/drawing/2014/main" id="{91D7944E-654E-09FC-85C4-5D384433E5AA}"/>
              </a:ext>
            </a:extLst>
          </p:cNvPr>
          <p:cNvSpPr>
            <a:spLocks noGrp="1"/>
          </p:cNvSpPr>
          <p:nvPr>
            <p:ph sz="quarter" idx="15" hasCustomPrompt="1"/>
          </p:nvPr>
        </p:nvSpPr>
        <p:spPr>
          <a:xfrm>
            <a:off x="304163" y="1527175"/>
            <a:ext cx="11587162" cy="4492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grpSp>
        <p:nvGrpSpPr>
          <p:cNvPr id="22" name="Groupe 21">
            <a:extLst>
              <a:ext uri="{FF2B5EF4-FFF2-40B4-BE49-F238E27FC236}">
                <a16:creationId xmlns:a16="http://schemas.microsoft.com/office/drawing/2014/main" id="{F52B1873-BD6B-C7F1-8B6C-4F41F0AD6C94}"/>
              </a:ext>
            </a:extLst>
          </p:cNvPr>
          <p:cNvGrpSpPr/>
          <p:nvPr userDrawn="1"/>
        </p:nvGrpSpPr>
        <p:grpSpPr>
          <a:xfrm>
            <a:off x="12424066" y="0"/>
            <a:ext cx="1885826" cy="2451438"/>
            <a:chOff x="4867566" y="1651754"/>
            <a:chExt cx="1885826" cy="2451438"/>
          </a:xfrm>
        </p:grpSpPr>
        <p:sp>
          <p:nvSpPr>
            <p:cNvPr id="23" name="Freeform 5">
              <a:extLst>
                <a:ext uri="{FF2B5EF4-FFF2-40B4-BE49-F238E27FC236}">
                  <a16:creationId xmlns:a16="http://schemas.microsoft.com/office/drawing/2014/main" id="{D197CA20-1327-CAAF-2FCB-225AA19570E7}"/>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434CB1FC-2E4F-1F2B-2FAC-D7792700D70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4EBBF5D7-7463-0124-E6D6-849EF8216F1E}"/>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7D9AEB9F-274E-EFEA-F6F9-CA879C9EF65E}"/>
                </a:ext>
              </a:extLst>
            </p:cNvPr>
            <p:cNvGrpSpPr/>
            <p:nvPr/>
          </p:nvGrpSpPr>
          <p:grpSpPr>
            <a:xfrm>
              <a:off x="7045594" y="2588002"/>
              <a:ext cx="1885826" cy="1528108"/>
              <a:chOff x="2689543" y="1651754"/>
              <a:chExt cx="1885826" cy="1528108"/>
            </a:xfrm>
          </p:grpSpPr>
          <p:sp>
            <p:nvSpPr>
              <p:cNvPr id="28" name="Freeform 5">
                <a:extLst>
                  <a:ext uri="{FF2B5EF4-FFF2-40B4-BE49-F238E27FC236}">
                    <a16:creationId xmlns:a16="http://schemas.microsoft.com/office/drawing/2014/main" id="{C8B50EA3-451E-4081-D380-B7ADC1D4A51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A37ECB91-07BB-766D-8890-BF354DAAAE17}"/>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9148E872-1584-83AB-3298-60F1E685E34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20993729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color background [white]">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grpSp>
        <p:nvGrpSpPr>
          <p:cNvPr id="22" name="Groupe 21">
            <a:extLst>
              <a:ext uri="{FF2B5EF4-FFF2-40B4-BE49-F238E27FC236}">
                <a16:creationId xmlns:a16="http://schemas.microsoft.com/office/drawing/2014/main" id="{F52B1873-BD6B-C7F1-8B6C-4F41F0AD6C94}"/>
              </a:ext>
            </a:extLst>
          </p:cNvPr>
          <p:cNvGrpSpPr/>
          <p:nvPr userDrawn="1"/>
        </p:nvGrpSpPr>
        <p:grpSpPr>
          <a:xfrm>
            <a:off x="12424066" y="0"/>
            <a:ext cx="1885826" cy="2451438"/>
            <a:chOff x="4867566" y="1651754"/>
            <a:chExt cx="1885826" cy="2451438"/>
          </a:xfrm>
        </p:grpSpPr>
        <p:sp>
          <p:nvSpPr>
            <p:cNvPr id="23" name="Freeform 5">
              <a:extLst>
                <a:ext uri="{FF2B5EF4-FFF2-40B4-BE49-F238E27FC236}">
                  <a16:creationId xmlns:a16="http://schemas.microsoft.com/office/drawing/2014/main" id="{D197CA20-1327-CAAF-2FCB-225AA19570E7}"/>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4" name="Rectangle 23">
              <a:extLst>
                <a:ext uri="{FF2B5EF4-FFF2-40B4-BE49-F238E27FC236}">
                  <a16:creationId xmlns:a16="http://schemas.microsoft.com/office/drawing/2014/main" id="{434CB1FC-2E4F-1F2B-2FAC-D7792700D708}"/>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5" name="Group 5">
            <a:extLst>
              <a:ext uri="{FF2B5EF4-FFF2-40B4-BE49-F238E27FC236}">
                <a16:creationId xmlns:a16="http://schemas.microsoft.com/office/drawing/2014/main" id="{4EBBF5D7-7463-0124-E6D6-849EF8216F1E}"/>
              </a:ext>
            </a:extLst>
          </p:cNvPr>
          <p:cNvGrpSpPr/>
          <p:nvPr userDrawn="1"/>
        </p:nvGrpSpPr>
        <p:grpSpPr>
          <a:xfrm>
            <a:off x="12424066" y="2715002"/>
            <a:ext cx="1885826" cy="1528108"/>
            <a:chOff x="7045594" y="2588002"/>
            <a:chExt cx="1885826" cy="1528108"/>
          </a:xfrm>
        </p:grpSpPr>
        <p:grpSp>
          <p:nvGrpSpPr>
            <p:cNvPr id="26" name="Groupe 25">
              <a:extLst>
                <a:ext uri="{FF2B5EF4-FFF2-40B4-BE49-F238E27FC236}">
                  <a16:creationId xmlns:a16="http://schemas.microsoft.com/office/drawing/2014/main" id="{7D9AEB9F-274E-EFEA-F6F9-CA879C9EF65E}"/>
                </a:ext>
              </a:extLst>
            </p:cNvPr>
            <p:cNvGrpSpPr/>
            <p:nvPr/>
          </p:nvGrpSpPr>
          <p:grpSpPr>
            <a:xfrm>
              <a:off x="7045594" y="2588002"/>
              <a:ext cx="1885826" cy="1528108"/>
              <a:chOff x="2689543" y="1651754"/>
              <a:chExt cx="1885826" cy="1528108"/>
            </a:xfrm>
          </p:grpSpPr>
          <p:sp>
            <p:nvSpPr>
              <p:cNvPr id="28" name="Freeform 5">
                <a:extLst>
                  <a:ext uri="{FF2B5EF4-FFF2-40B4-BE49-F238E27FC236}">
                    <a16:creationId xmlns:a16="http://schemas.microsoft.com/office/drawing/2014/main" id="{C8B50EA3-451E-4081-D380-B7ADC1D4A51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Rectangle 28">
                <a:extLst>
                  <a:ext uri="{FF2B5EF4-FFF2-40B4-BE49-F238E27FC236}">
                    <a16:creationId xmlns:a16="http://schemas.microsoft.com/office/drawing/2014/main" id="{A37ECB91-07BB-766D-8890-BF354DAAAE17}"/>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7" name="Image 26">
              <a:extLst>
                <a:ext uri="{FF2B5EF4-FFF2-40B4-BE49-F238E27FC236}">
                  <a16:creationId xmlns:a16="http://schemas.microsoft.com/office/drawing/2014/main" id="{9148E872-1584-83AB-3298-60F1E685E34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
        <p:nvSpPr>
          <p:cNvPr id="2" name="Espace réservé du contenu 11">
            <a:extLst>
              <a:ext uri="{FF2B5EF4-FFF2-40B4-BE49-F238E27FC236}">
                <a16:creationId xmlns:a16="http://schemas.microsoft.com/office/drawing/2014/main" id="{081A9B6D-3DDA-8F16-9502-952DCA81AC6F}"/>
              </a:ext>
            </a:extLst>
          </p:cNvPr>
          <p:cNvSpPr>
            <a:spLocks noGrp="1"/>
          </p:cNvSpPr>
          <p:nvPr>
            <p:ph sz="quarter" idx="15" hasCustomPrompt="1"/>
          </p:nvPr>
        </p:nvSpPr>
        <p:spPr>
          <a:xfrm>
            <a:off x="304163" y="1022130"/>
            <a:ext cx="11587162" cy="4997670"/>
          </a:xfrm>
          <a:solidFill>
            <a:schemeClr val="bg1"/>
          </a:solidFill>
        </p:spPr>
        <p:txBody>
          <a:bodyPr lIns="252000" tIns="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Click to edit mask text styles</a:t>
            </a:r>
          </a:p>
          <a:p>
            <a:pPr marL="358775"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Second level</a:t>
            </a:r>
          </a:p>
          <a:p>
            <a:pPr marL="531813"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Third level</a:t>
            </a:r>
          </a:p>
          <a:p>
            <a:pPr marL="71755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Fourth level</a:t>
            </a:r>
          </a:p>
          <a:p>
            <a:pPr marL="98425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000000">
                    <a:lumMod val="50000"/>
                    <a:lumOff val="50000"/>
                  </a:srgbClr>
                </a:solidFill>
                <a:effectLst/>
                <a:uLnTx/>
                <a:uFillTx/>
                <a:latin typeface="Arial"/>
                <a:ea typeface="+mn-ea"/>
                <a:cs typeface="+mn-cs"/>
              </a:rPr>
              <a:t>Fifth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7722328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x 3 Background v1">
    <p:bg bwMode="gray">
      <p:bgPr>
        <a:solidFill>
          <a:schemeClr val="bg2"/>
        </a:solidFill>
        <a:effectLst/>
      </p:bgPr>
    </p:bg>
    <p:spTree>
      <p:nvGrpSpPr>
        <p:cNvPr id="1" name=""/>
        <p:cNvGrpSpPr/>
        <p:nvPr/>
      </p:nvGrpSpPr>
      <p:grpSpPr>
        <a:xfrm>
          <a:off x="0" y="0"/>
          <a:ext cx="0" cy="0"/>
          <a:chOff x="0" y="0"/>
          <a:chExt cx="0" cy="0"/>
        </a:xfrm>
      </p:grpSpPr>
      <p:grpSp>
        <p:nvGrpSpPr>
          <p:cNvPr id="3" name="Graphique 2">
            <a:extLst>
              <a:ext uri="{FF2B5EF4-FFF2-40B4-BE49-F238E27FC236}">
                <a16:creationId xmlns:a16="http://schemas.microsoft.com/office/drawing/2014/main" id="{CAB19DDB-4794-1F96-3352-384E9F38CAC9}"/>
              </a:ext>
            </a:extLst>
          </p:cNvPr>
          <p:cNvGrpSpPr/>
          <p:nvPr userDrawn="1"/>
        </p:nvGrpSpPr>
        <p:grpSpPr bwMode="gray">
          <a:xfrm flipH="1">
            <a:off x="-1" y="0"/>
            <a:ext cx="8676640" cy="6857999"/>
            <a:chOff x="6920420" y="0"/>
            <a:chExt cx="5271579" cy="6857999"/>
          </a:xfrm>
        </p:grpSpPr>
        <p:sp>
          <p:nvSpPr>
            <p:cNvPr id="6" name="Forme libre 7">
              <a:extLst>
                <a:ext uri="{FF2B5EF4-FFF2-40B4-BE49-F238E27FC236}">
                  <a16:creationId xmlns:a16="http://schemas.microsoft.com/office/drawing/2014/main" id="{9F3AAEFF-940F-39E2-E1BE-E0A0BC2695CF}"/>
                </a:ext>
              </a:extLst>
            </p:cNvPr>
            <p:cNvSpPr/>
            <p:nvPr/>
          </p:nvSpPr>
          <p:spPr bwMode="gray">
            <a:xfrm>
              <a:off x="8983598" y="0"/>
              <a:ext cx="3208401" cy="1542224"/>
            </a:xfrm>
            <a:custGeom>
              <a:avLst/>
              <a:gdLst>
                <a:gd name="connsiteX0" fmla="*/ 598424 w 3208401"/>
                <a:gd name="connsiteY0" fmla="*/ 0 h 1542224"/>
                <a:gd name="connsiteX1" fmla="*/ 0 w 3208401"/>
                <a:gd name="connsiteY1" fmla="*/ 1542225 h 1542224"/>
                <a:gd name="connsiteX2" fmla="*/ 3208401 w 3208401"/>
                <a:gd name="connsiteY2" fmla="*/ 1542225 h 1542224"/>
                <a:gd name="connsiteX3" fmla="*/ 3208401 w 3208401"/>
                <a:gd name="connsiteY3" fmla="*/ 0 h 1542224"/>
                <a:gd name="connsiteX4" fmla="*/ 598424 w 3208401"/>
                <a:gd name="connsiteY4" fmla="*/ 0 h 154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401" h="1542224">
                  <a:moveTo>
                    <a:pt x="598424" y="0"/>
                  </a:moveTo>
                  <a:lnTo>
                    <a:pt x="0" y="1542225"/>
                  </a:lnTo>
                  <a:lnTo>
                    <a:pt x="3208401" y="1542225"/>
                  </a:lnTo>
                  <a:lnTo>
                    <a:pt x="3208401" y="0"/>
                  </a:lnTo>
                  <a:lnTo>
                    <a:pt x="598424" y="0"/>
                  </a:lnTo>
                  <a:close/>
                </a:path>
              </a:pathLst>
            </a:custGeom>
            <a:solidFill>
              <a:schemeClr val="accent1"/>
            </a:solidFill>
            <a:ln w="0" cap="flat">
              <a:noFill/>
              <a:prstDash val="solid"/>
              <a:miter/>
            </a:ln>
          </p:spPr>
          <p:txBody>
            <a:bodyPr rtlCol="0" anchor="ctr"/>
            <a:lstStyle/>
            <a:p>
              <a:endParaRPr lang="fr-FR"/>
            </a:p>
          </p:txBody>
        </p:sp>
        <p:sp>
          <p:nvSpPr>
            <p:cNvPr id="7" name="Forme libre 9">
              <a:extLst>
                <a:ext uri="{FF2B5EF4-FFF2-40B4-BE49-F238E27FC236}">
                  <a16:creationId xmlns:a16="http://schemas.microsoft.com/office/drawing/2014/main" id="{E16714F7-7B23-F213-A8AA-60F2BBB03453}"/>
                </a:ext>
              </a:extLst>
            </p:cNvPr>
            <p:cNvSpPr/>
            <p:nvPr/>
          </p:nvSpPr>
          <p:spPr bwMode="gray">
            <a:xfrm>
              <a:off x="6920420" y="1542224"/>
              <a:ext cx="5271579" cy="5315775"/>
            </a:xfrm>
            <a:custGeom>
              <a:avLst/>
              <a:gdLst>
                <a:gd name="connsiteX0" fmla="*/ 5271580 w 5271579"/>
                <a:gd name="connsiteY0" fmla="*/ 0 h 5315775"/>
                <a:gd name="connsiteX1" fmla="*/ 5271580 w 5271579"/>
                <a:gd name="connsiteY1" fmla="*/ 5315776 h 5315775"/>
                <a:gd name="connsiteX2" fmla="*/ 0 w 5271579"/>
                <a:gd name="connsiteY2" fmla="*/ 5315776 h 5315775"/>
                <a:gd name="connsiteX3" fmla="*/ 2063179 w 5271579"/>
                <a:gd name="connsiteY3" fmla="*/ 0 h 5315775"/>
                <a:gd name="connsiteX4" fmla="*/ 5271580 w 5271579"/>
                <a:gd name="connsiteY4" fmla="*/ 0 h 5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579" h="5315775">
                  <a:moveTo>
                    <a:pt x="5271580" y="0"/>
                  </a:moveTo>
                  <a:lnTo>
                    <a:pt x="5271580" y="5315776"/>
                  </a:lnTo>
                  <a:lnTo>
                    <a:pt x="0" y="5315776"/>
                  </a:lnTo>
                  <a:lnTo>
                    <a:pt x="2063179" y="0"/>
                  </a:lnTo>
                  <a:lnTo>
                    <a:pt x="5271580" y="0"/>
                  </a:lnTo>
                  <a:close/>
                </a:path>
              </a:pathLst>
            </a:custGeom>
            <a:solidFill>
              <a:schemeClr val="accent5"/>
            </a:solidFill>
            <a:ln w="0" cap="flat">
              <a:noFill/>
              <a:prstDash val="solid"/>
              <a:miter/>
            </a:ln>
          </p:spPr>
          <p:txBody>
            <a:bodyPr rtlCol="0" anchor="ctr"/>
            <a:lstStyle/>
            <a:p>
              <a:endParaRPr lang="fr-FR"/>
            </a:p>
          </p:txBody>
        </p:sp>
      </p:gr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a:xfrm>
            <a:off x="304163" y="360745"/>
            <a:ext cx="11587482" cy="505505"/>
          </a:xfrm>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6" name="Espace réservé du contenu 11">
            <a:extLst>
              <a:ext uri="{FF2B5EF4-FFF2-40B4-BE49-F238E27FC236}">
                <a16:creationId xmlns:a16="http://schemas.microsoft.com/office/drawing/2014/main" id="{530FB800-1E7D-9618-2369-21060A8A77F0}"/>
              </a:ext>
            </a:extLst>
          </p:cNvPr>
          <p:cNvSpPr>
            <a:spLocks noGrp="1"/>
          </p:cNvSpPr>
          <p:nvPr>
            <p:ph sz="quarter" idx="15" hasCustomPrompt="1"/>
          </p:nvPr>
        </p:nvSpPr>
        <p:spPr>
          <a:xfrm>
            <a:off x="304162"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11" name="Espace réservé du contenu 11">
            <a:extLst>
              <a:ext uri="{FF2B5EF4-FFF2-40B4-BE49-F238E27FC236}">
                <a16:creationId xmlns:a16="http://schemas.microsoft.com/office/drawing/2014/main" id="{40F53DDF-C7E3-0633-82B4-A61566CB68C2}"/>
              </a:ext>
            </a:extLst>
          </p:cNvPr>
          <p:cNvSpPr>
            <a:spLocks noGrp="1"/>
          </p:cNvSpPr>
          <p:nvPr>
            <p:ph sz="quarter" idx="16" hasCustomPrompt="1"/>
          </p:nvPr>
        </p:nvSpPr>
        <p:spPr>
          <a:xfrm>
            <a:off x="4315904"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12" name="Espace réservé du contenu 11">
            <a:extLst>
              <a:ext uri="{FF2B5EF4-FFF2-40B4-BE49-F238E27FC236}">
                <a16:creationId xmlns:a16="http://schemas.microsoft.com/office/drawing/2014/main" id="{43F35831-2718-F505-0107-2AE4F0F6CA5E}"/>
              </a:ext>
            </a:extLst>
          </p:cNvPr>
          <p:cNvSpPr>
            <a:spLocks noGrp="1"/>
          </p:cNvSpPr>
          <p:nvPr>
            <p:ph sz="quarter" idx="17" hasCustomPrompt="1"/>
          </p:nvPr>
        </p:nvSpPr>
        <p:spPr>
          <a:xfrm>
            <a:off x="8327645"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grpSp>
        <p:nvGrpSpPr>
          <p:cNvPr id="13" name="Groupe 12">
            <a:extLst>
              <a:ext uri="{FF2B5EF4-FFF2-40B4-BE49-F238E27FC236}">
                <a16:creationId xmlns:a16="http://schemas.microsoft.com/office/drawing/2014/main" id="{3F31BA2B-2AC3-CB98-1CA0-8BE6F79DE0CB}"/>
              </a:ext>
            </a:extLst>
          </p:cNvPr>
          <p:cNvGrpSpPr/>
          <p:nvPr userDrawn="1"/>
        </p:nvGrpSpPr>
        <p:grpSpPr>
          <a:xfrm>
            <a:off x="12424066" y="0"/>
            <a:ext cx="1885826" cy="2451438"/>
            <a:chOff x="4867566" y="1651754"/>
            <a:chExt cx="1885826" cy="2451438"/>
          </a:xfrm>
        </p:grpSpPr>
        <p:sp>
          <p:nvSpPr>
            <p:cNvPr id="14" name="Freeform 5">
              <a:extLst>
                <a:ext uri="{FF2B5EF4-FFF2-40B4-BE49-F238E27FC236}">
                  <a16:creationId xmlns:a16="http://schemas.microsoft.com/office/drawing/2014/main" id="{4E22BECE-EB9E-423F-F3FE-2997802500D3}"/>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Rectangle 16">
              <a:extLst>
                <a:ext uri="{FF2B5EF4-FFF2-40B4-BE49-F238E27FC236}">
                  <a16:creationId xmlns:a16="http://schemas.microsoft.com/office/drawing/2014/main" id="{BFF68703-0C7A-4211-0DC4-7058FEE7483F}"/>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7" name="Group 5">
            <a:extLst>
              <a:ext uri="{FF2B5EF4-FFF2-40B4-BE49-F238E27FC236}">
                <a16:creationId xmlns:a16="http://schemas.microsoft.com/office/drawing/2014/main" id="{ABA7C54D-1725-AF06-5DF1-54316589D489}"/>
              </a:ext>
            </a:extLst>
          </p:cNvPr>
          <p:cNvGrpSpPr/>
          <p:nvPr userDrawn="1"/>
        </p:nvGrpSpPr>
        <p:grpSpPr>
          <a:xfrm>
            <a:off x="12424066" y="2715002"/>
            <a:ext cx="1885826" cy="1528108"/>
            <a:chOff x="7045594" y="2588002"/>
            <a:chExt cx="1885826" cy="1528108"/>
          </a:xfrm>
        </p:grpSpPr>
        <p:grpSp>
          <p:nvGrpSpPr>
            <p:cNvPr id="28" name="Groupe 27">
              <a:extLst>
                <a:ext uri="{FF2B5EF4-FFF2-40B4-BE49-F238E27FC236}">
                  <a16:creationId xmlns:a16="http://schemas.microsoft.com/office/drawing/2014/main" id="{AE9833B3-1779-F8A9-643F-1A95BE9B5D44}"/>
                </a:ext>
              </a:extLst>
            </p:cNvPr>
            <p:cNvGrpSpPr/>
            <p:nvPr/>
          </p:nvGrpSpPr>
          <p:grpSpPr>
            <a:xfrm>
              <a:off x="7045594" y="2588002"/>
              <a:ext cx="1885826" cy="1528108"/>
              <a:chOff x="2689543" y="1651754"/>
              <a:chExt cx="1885826" cy="1528108"/>
            </a:xfrm>
          </p:grpSpPr>
          <p:sp>
            <p:nvSpPr>
              <p:cNvPr id="30" name="Freeform 5">
                <a:extLst>
                  <a:ext uri="{FF2B5EF4-FFF2-40B4-BE49-F238E27FC236}">
                    <a16:creationId xmlns:a16="http://schemas.microsoft.com/office/drawing/2014/main" id="{CC8F4927-A35D-4DB1-D387-9461408217D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Rectangle 30">
                <a:extLst>
                  <a:ext uri="{FF2B5EF4-FFF2-40B4-BE49-F238E27FC236}">
                    <a16:creationId xmlns:a16="http://schemas.microsoft.com/office/drawing/2014/main" id="{C674C1F3-4094-6FFC-A02F-E404296941FF}"/>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9" name="Image 28">
              <a:extLst>
                <a:ext uri="{FF2B5EF4-FFF2-40B4-BE49-F238E27FC236}">
                  <a16:creationId xmlns:a16="http://schemas.microsoft.com/office/drawing/2014/main" id="{0E6FFE7A-FA6D-A5EA-63AA-CB8CD833017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471274915"/>
      </p:ext>
    </p:extLst>
  </p:cSld>
  <p:clrMapOvr>
    <a:masterClrMapping/>
  </p:clrMapOvr>
  <p:transition>
    <p:pull/>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x 3 Background v2">
    <p:bg bwMode="gray">
      <p:bgPr>
        <a:solidFill>
          <a:schemeClr val="accent5"/>
        </a:solidFill>
        <a:effectLst/>
      </p:bgPr>
    </p:bg>
    <p:spTree>
      <p:nvGrpSpPr>
        <p:cNvPr id="1" name=""/>
        <p:cNvGrpSpPr/>
        <p:nvPr/>
      </p:nvGrpSpPr>
      <p:grpSpPr>
        <a:xfrm>
          <a:off x="0" y="0"/>
          <a:ext cx="0" cy="0"/>
          <a:chOff x="0" y="0"/>
          <a:chExt cx="0" cy="0"/>
        </a:xfrm>
      </p:grpSpPr>
      <p:grpSp>
        <p:nvGrpSpPr>
          <p:cNvPr id="8" name="Graphique 2">
            <a:extLst>
              <a:ext uri="{FF2B5EF4-FFF2-40B4-BE49-F238E27FC236}">
                <a16:creationId xmlns:a16="http://schemas.microsoft.com/office/drawing/2014/main" id="{13607D8E-9917-FF67-9346-B27A8652215C}"/>
              </a:ext>
            </a:extLst>
          </p:cNvPr>
          <p:cNvGrpSpPr/>
          <p:nvPr userDrawn="1"/>
        </p:nvGrpSpPr>
        <p:grpSpPr bwMode="gray">
          <a:xfrm flipH="1">
            <a:off x="0" y="1"/>
            <a:ext cx="6063916" cy="6857999"/>
            <a:chOff x="6920420" y="0"/>
            <a:chExt cx="5271579" cy="6857999"/>
          </a:xfrm>
        </p:grpSpPr>
        <p:sp>
          <p:nvSpPr>
            <p:cNvPr id="13" name="Forme libre 7">
              <a:extLst>
                <a:ext uri="{FF2B5EF4-FFF2-40B4-BE49-F238E27FC236}">
                  <a16:creationId xmlns:a16="http://schemas.microsoft.com/office/drawing/2014/main" id="{C20E4278-5B95-A637-8FDB-72E927A4EEDA}"/>
                </a:ext>
              </a:extLst>
            </p:cNvPr>
            <p:cNvSpPr/>
            <p:nvPr/>
          </p:nvSpPr>
          <p:spPr bwMode="gray">
            <a:xfrm>
              <a:off x="8983598" y="0"/>
              <a:ext cx="3208401" cy="1542224"/>
            </a:xfrm>
            <a:custGeom>
              <a:avLst/>
              <a:gdLst>
                <a:gd name="connsiteX0" fmla="*/ 598424 w 3208401"/>
                <a:gd name="connsiteY0" fmla="*/ 0 h 1542224"/>
                <a:gd name="connsiteX1" fmla="*/ 0 w 3208401"/>
                <a:gd name="connsiteY1" fmla="*/ 1542225 h 1542224"/>
                <a:gd name="connsiteX2" fmla="*/ 3208401 w 3208401"/>
                <a:gd name="connsiteY2" fmla="*/ 1542225 h 1542224"/>
                <a:gd name="connsiteX3" fmla="*/ 3208401 w 3208401"/>
                <a:gd name="connsiteY3" fmla="*/ 0 h 1542224"/>
                <a:gd name="connsiteX4" fmla="*/ 598424 w 3208401"/>
                <a:gd name="connsiteY4" fmla="*/ 0 h 154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401" h="1542224">
                  <a:moveTo>
                    <a:pt x="598424" y="0"/>
                  </a:moveTo>
                  <a:lnTo>
                    <a:pt x="0" y="1542225"/>
                  </a:lnTo>
                  <a:lnTo>
                    <a:pt x="3208401" y="1542225"/>
                  </a:lnTo>
                  <a:lnTo>
                    <a:pt x="3208401" y="0"/>
                  </a:lnTo>
                  <a:lnTo>
                    <a:pt x="598424" y="0"/>
                  </a:lnTo>
                  <a:close/>
                </a:path>
              </a:pathLst>
            </a:custGeom>
            <a:solidFill>
              <a:schemeClr val="bg2"/>
            </a:solidFill>
            <a:ln w="0" cap="flat">
              <a:noFill/>
              <a:prstDash val="solid"/>
              <a:miter/>
            </a:ln>
          </p:spPr>
          <p:txBody>
            <a:bodyPr rtlCol="0" anchor="ctr"/>
            <a:lstStyle/>
            <a:p>
              <a:endParaRPr lang="fr-FR"/>
            </a:p>
          </p:txBody>
        </p:sp>
        <p:sp>
          <p:nvSpPr>
            <p:cNvPr id="14" name="Forme libre 9">
              <a:extLst>
                <a:ext uri="{FF2B5EF4-FFF2-40B4-BE49-F238E27FC236}">
                  <a16:creationId xmlns:a16="http://schemas.microsoft.com/office/drawing/2014/main" id="{C8047848-AACC-70C6-8EF9-F35BBBDC61BB}"/>
                </a:ext>
              </a:extLst>
            </p:cNvPr>
            <p:cNvSpPr/>
            <p:nvPr/>
          </p:nvSpPr>
          <p:spPr bwMode="gray">
            <a:xfrm>
              <a:off x="6920420" y="1542224"/>
              <a:ext cx="5271579" cy="5315775"/>
            </a:xfrm>
            <a:custGeom>
              <a:avLst/>
              <a:gdLst>
                <a:gd name="connsiteX0" fmla="*/ 5271580 w 5271579"/>
                <a:gd name="connsiteY0" fmla="*/ 0 h 5315775"/>
                <a:gd name="connsiteX1" fmla="*/ 5271580 w 5271579"/>
                <a:gd name="connsiteY1" fmla="*/ 5315776 h 5315775"/>
                <a:gd name="connsiteX2" fmla="*/ 0 w 5271579"/>
                <a:gd name="connsiteY2" fmla="*/ 5315776 h 5315775"/>
                <a:gd name="connsiteX3" fmla="*/ 2063179 w 5271579"/>
                <a:gd name="connsiteY3" fmla="*/ 0 h 5315775"/>
                <a:gd name="connsiteX4" fmla="*/ 5271580 w 5271579"/>
                <a:gd name="connsiteY4" fmla="*/ 0 h 5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579" h="5315775">
                  <a:moveTo>
                    <a:pt x="5271580" y="0"/>
                  </a:moveTo>
                  <a:lnTo>
                    <a:pt x="5271580" y="5315776"/>
                  </a:lnTo>
                  <a:lnTo>
                    <a:pt x="0" y="5315776"/>
                  </a:lnTo>
                  <a:lnTo>
                    <a:pt x="2063179" y="0"/>
                  </a:lnTo>
                  <a:lnTo>
                    <a:pt x="5271580" y="0"/>
                  </a:lnTo>
                  <a:close/>
                </a:path>
              </a:pathLst>
            </a:custGeom>
            <a:solidFill>
              <a:schemeClr val="accent1"/>
            </a:solidFill>
            <a:ln w="0" cap="flat">
              <a:noFill/>
              <a:prstDash val="solid"/>
              <a:miter/>
            </a:ln>
          </p:spPr>
          <p:txBody>
            <a:bodyPr rtlCol="0" anchor="ctr"/>
            <a:lstStyle/>
            <a:p>
              <a:endParaRPr lang="fr-FR"/>
            </a:p>
          </p:txBody>
        </p:sp>
      </p:grpSp>
      <p:sp>
        <p:nvSpPr>
          <p:cNvPr id="9" name="Rectangle 8">
            <a:extLst>
              <a:ext uri="{FF2B5EF4-FFF2-40B4-BE49-F238E27FC236}">
                <a16:creationId xmlns:a16="http://schemas.microsoft.com/office/drawing/2014/main" id="{34BE456F-52C9-899F-F12B-6D000B9030E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0F3F566E-4AC6-5EB5-7E84-62E90CAB4C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E96C0D16-5DEB-0DC4-46C1-CFE0FCE85943}"/>
              </a:ext>
            </a:extLst>
          </p:cNvPr>
          <p:cNvSpPr>
            <a:spLocks noGrp="1"/>
          </p:cNvSpPr>
          <p:nvPr>
            <p:ph type="title" hasCustomPrompt="1"/>
          </p:nvPr>
        </p:nvSpPr>
        <p:spPr>
          <a:xfrm>
            <a:off x="304163" y="360745"/>
            <a:ext cx="11587482" cy="505505"/>
          </a:xfrm>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E8726649-9AA5-6488-0924-E7B65F63077F}"/>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FBEB4D98-319B-0F75-F135-EE6442AF9534}"/>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6" name="Espace réservé du contenu 11">
            <a:extLst>
              <a:ext uri="{FF2B5EF4-FFF2-40B4-BE49-F238E27FC236}">
                <a16:creationId xmlns:a16="http://schemas.microsoft.com/office/drawing/2014/main" id="{530FB800-1E7D-9618-2369-21060A8A77F0}"/>
              </a:ext>
            </a:extLst>
          </p:cNvPr>
          <p:cNvSpPr>
            <a:spLocks noGrp="1"/>
          </p:cNvSpPr>
          <p:nvPr>
            <p:ph sz="quarter" idx="15" hasCustomPrompt="1"/>
          </p:nvPr>
        </p:nvSpPr>
        <p:spPr>
          <a:xfrm>
            <a:off x="304162"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11" name="Espace réservé du contenu 11">
            <a:extLst>
              <a:ext uri="{FF2B5EF4-FFF2-40B4-BE49-F238E27FC236}">
                <a16:creationId xmlns:a16="http://schemas.microsoft.com/office/drawing/2014/main" id="{40F53DDF-C7E3-0633-82B4-A61566CB68C2}"/>
              </a:ext>
            </a:extLst>
          </p:cNvPr>
          <p:cNvSpPr>
            <a:spLocks noGrp="1"/>
          </p:cNvSpPr>
          <p:nvPr>
            <p:ph sz="quarter" idx="16" hasCustomPrompt="1"/>
          </p:nvPr>
        </p:nvSpPr>
        <p:spPr>
          <a:xfrm>
            <a:off x="4315904"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12" name="Espace réservé du contenu 11">
            <a:extLst>
              <a:ext uri="{FF2B5EF4-FFF2-40B4-BE49-F238E27FC236}">
                <a16:creationId xmlns:a16="http://schemas.microsoft.com/office/drawing/2014/main" id="{43F35831-2718-F505-0107-2AE4F0F6CA5E}"/>
              </a:ext>
            </a:extLst>
          </p:cNvPr>
          <p:cNvSpPr>
            <a:spLocks noGrp="1"/>
          </p:cNvSpPr>
          <p:nvPr>
            <p:ph sz="quarter" idx="17" hasCustomPrompt="1"/>
          </p:nvPr>
        </p:nvSpPr>
        <p:spPr>
          <a:xfrm>
            <a:off x="8327645" y="2111829"/>
            <a:ext cx="3564000" cy="3323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grpSp>
        <p:nvGrpSpPr>
          <p:cNvPr id="6" name="Groupe 5">
            <a:extLst>
              <a:ext uri="{FF2B5EF4-FFF2-40B4-BE49-F238E27FC236}">
                <a16:creationId xmlns:a16="http://schemas.microsoft.com/office/drawing/2014/main" id="{24339EDA-A81A-995E-A3D0-A62EF154C384}"/>
              </a:ext>
            </a:extLst>
          </p:cNvPr>
          <p:cNvGrpSpPr/>
          <p:nvPr userDrawn="1"/>
        </p:nvGrpSpPr>
        <p:grpSpPr>
          <a:xfrm>
            <a:off x="12424066" y="0"/>
            <a:ext cx="1885826" cy="2451438"/>
            <a:chOff x="4867566" y="1651754"/>
            <a:chExt cx="1885826" cy="2451438"/>
          </a:xfrm>
        </p:grpSpPr>
        <p:sp>
          <p:nvSpPr>
            <p:cNvPr id="7" name="Freeform 5">
              <a:extLst>
                <a:ext uri="{FF2B5EF4-FFF2-40B4-BE49-F238E27FC236}">
                  <a16:creationId xmlns:a16="http://schemas.microsoft.com/office/drawing/2014/main" id="{A9D070F8-D294-FC95-8697-1A760FE919D3}"/>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6" name="Rectangle 25">
              <a:extLst>
                <a:ext uri="{FF2B5EF4-FFF2-40B4-BE49-F238E27FC236}">
                  <a16:creationId xmlns:a16="http://schemas.microsoft.com/office/drawing/2014/main" id="{279DA227-B2AC-C001-F9B7-D6E7D0C7BD1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7" name="Group 5">
            <a:extLst>
              <a:ext uri="{FF2B5EF4-FFF2-40B4-BE49-F238E27FC236}">
                <a16:creationId xmlns:a16="http://schemas.microsoft.com/office/drawing/2014/main" id="{F7B1C7BE-4BFB-DFA1-C28F-1304FC599FF0}"/>
              </a:ext>
            </a:extLst>
          </p:cNvPr>
          <p:cNvGrpSpPr/>
          <p:nvPr userDrawn="1"/>
        </p:nvGrpSpPr>
        <p:grpSpPr>
          <a:xfrm>
            <a:off x="12424066" y="2715002"/>
            <a:ext cx="1885826" cy="1528108"/>
            <a:chOff x="7045594" y="2588002"/>
            <a:chExt cx="1885826" cy="1528108"/>
          </a:xfrm>
        </p:grpSpPr>
        <p:grpSp>
          <p:nvGrpSpPr>
            <p:cNvPr id="28" name="Groupe 27">
              <a:extLst>
                <a:ext uri="{FF2B5EF4-FFF2-40B4-BE49-F238E27FC236}">
                  <a16:creationId xmlns:a16="http://schemas.microsoft.com/office/drawing/2014/main" id="{76E7D80B-ECFF-DCE8-F735-521CE9EF5DC9}"/>
                </a:ext>
              </a:extLst>
            </p:cNvPr>
            <p:cNvGrpSpPr/>
            <p:nvPr/>
          </p:nvGrpSpPr>
          <p:grpSpPr>
            <a:xfrm>
              <a:off x="7045594" y="2588002"/>
              <a:ext cx="1885826" cy="1528108"/>
              <a:chOff x="2689543" y="1651754"/>
              <a:chExt cx="1885826" cy="1528108"/>
            </a:xfrm>
          </p:grpSpPr>
          <p:sp>
            <p:nvSpPr>
              <p:cNvPr id="30" name="Freeform 5">
                <a:extLst>
                  <a:ext uri="{FF2B5EF4-FFF2-40B4-BE49-F238E27FC236}">
                    <a16:creationId xmlns:a16="http://schemas.microsoft.com/office/drawing/2014/main" id="{6E46C2BC-5B2B-0CFA-42D7-381D8368BF5E}"/>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1" name="Rectangle 30">
                <a:extLst>
                  <a:ext uri="{FF2B5EF4-FFF2-40B4-BE49-F238E27FC236}">
                    <a16:creationId xmlns:a16="http://schemas.microsoft.com/office/drawing/2014/main" id="{2D6948B5-5973-D5D7-92D5-E931E6407473}"/>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29" name="Image 28">
              <a:extLst>
                <a:ext uri="{FF2B5EF4-FFF2-40B4-BE49-F238E27FC236}">
                  <a16:creationId xmlns:a16="http://schemas.microsoft.com/office/drawing/2014/main" id="{720EC048-180E-5372-96A2-655DA7AC845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spTree>
    <p:extLst>
      <p:ext uri="{BB962C8B-B14F-4D97-AF65-F5344CB8AC3E}">
        <p14:creationId xmlns:p14="http://schemas.microsoft.com/office/powerpoint/2010/main" val="887816526"/>
      </p:ext>
    </p:extLst>
  </p:cSld>
  <p:clrMapOvr>
    <a:masterClrMapping/>
  </p:clrMapOvr>
  <p:transition>
    <p:pull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object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C351E0-D34B-ED83-43B4-E52009D8B2EE}"/>
              </a:ext>
            </a:extLst>
          </p:cNvPr>
          <p:cNvSpPr/>
          <p:nvPr userDrawn="1"/>
        </p:nvSpPr>
        <p:spPr bwMode="gray">
          <a:xfrm>
            <a:off x="6911439" y="0"/>
            <a:ext cx="5280561" cy="628054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rme libre 12">
            <a:extLst>
              <a:ext uri="{FF2B5EF4-FFF2-40B4-BE49-F238E27FC236}">
                <a16:creationId xmlns:a16="http://schemas.microsoft.com/office/drawing/2014/main" id="{0DCF7AC1-5721-B3E8-8AD0-AFF13A7C89CD}"/>
              </a:ext>
            </a:extLst>
          </p:cNvPr>
          <p:cNvSpPr/>
          <p:nvPr userDrawn="1"/>
        </p:nvSpPr>
        <p:spPr bwMode="gray">
          <a:xfrm>
            <a:off x="6911439" y="0"/>
            <a:ext cx="5280561" cy="6436426"/>
          </a:xfrm>
          <a:custGeom>
            <a:avLst/>
            <a:gdLst>
              <a:gd name="connsiteX0" fmla="*/ 0 w 5280561"/>
              <a:gd name="connsiteY0" fmla="*/ 0 h 6436426"/>
              <a:gd name="connsiteX1" fmla="*/ 44383 w 5280561"/>
              <a:gd name="connsiteY1" fmla="*/ 0 h 6436426"/>
              <a:gd name="connsiteX2" fmla="*/ 5280561 w 5280561"/>
              <a:gd name="connsiteY2" fmla="*/ 3367067 h 6436426"/>
              <a:gd name="connsiteX3" fmla="*/ 5280561 w 5280561"/>
              <a:gd name="connsiteY3" fmla="*/ 6436426 h 6436426"/>
              <a:gd name="connsiteX4" fmla="*/ 2763395 w 5280561"/>
              <a:gd name="connsiteY4" fmla="*/ 6436426 h 6436426"/>
              <a:gd name="connsiteX5" fmla="*/ 0 w 5280561"/>
              <a:gd name="connsiteY5" fmla="*/ 4659455 h 643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0561" h="6436426">
                <a:moveTo>
                  <a:pt x="0" y="0"/>
                </a:moveTo>
                <a:lnTo>
                  <a:pt x="44383" y="0"/>
                </a:lnTo>
                <a:lnTo>
                  <a:pt x="5280561" y="3367067"/>
                </a:lnTo>
                <a:lnTo>
                  <a:pt x="5280561" y="6436426"/>
                </a:lnTo>
                <a:lnTo>
                  <a:pt x="2763395" y="6436426"/>
                </a:lnTo>
                <a:lnTo>
                  <a:pt x="0" y="4659455"/>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 name="Rectangle 3">
            <a:extLst>
              <a:ext uri="{FF2B5EF4-FFF2-40B4-BE49-F238E27FC236}">
                <a16:creationId xmlns:a16="http://schemas.microsoft.com/office/drawing/2014/main" id="{89C2E56F-DD24-C1A4-8B80-90806D0AC401}"/>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67FF9D93-9191-574E-821D-48B7499E9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17" name="Espace réservé du pied de page 16">
            <a:extLst>
              <a:ext uri="{FF2B5EF4-FFF2-40B4-BE49-F238E27FC236}">
                <a16:creationId xmlns:a16="http://schemas.microsoft.com/office/drawing/2014/main" id="{FC5DD6EC-BD40-C28C-73B6-70212EE41387}"/>
              </a:ext>
            </a:extLst>
          </p:cNvPr>
          <p:cNvSpPr>
            <a:spLocks noGrp="1"/>
          </p:cNvSpPr>
          <p:nvPr>
            <p:ph type="ftr" sz="quarter" idx="17"/>
          </p:nvPr>
        </p:nvSpPr>
        <p:spPr/>
        <p:txBody>
          <a:bodyPr/>
          <a:lstStyle/>
          <a:p>
            <a:r>
              <a:rPr lang="en-GB"/>
              <a:t>Footer</a:t>
            </a:r>
          </a:p>
        </p:txBody>
      </p:sp>
      <p:sp>
        <p:nvSpPr>
          <p:cNvPr id="20" name="Titre 19">
            <a:extLst>
              <a:ext uri="{FF2B5EF4-FFF2-40B4-BE49-F238E27FC236}">
                <a16:creationId xmlns:a16="http://schemas.microsoft.com/office/drawing/2014/main" id="{0BF7812B-A9EA-7F06-6207-123585C6AF0E}"/>
              </a:ext>
            </a:extLst>
          </p:cNvPr>
          <p:cNvSpPr>
            <a:spLocks noGrp="1"/>
          </p:cNvSpPr>
          <p:nvPr>
            <p:ph type="title" hasCustomPrompt="1"/>
          </p:nvPr>
        </p:nvSpPr>
        <p:spPr>
          <a:xfrm>
            <a:off x="304163" y="360745"/>
            <a:ext cx="6137446" cy="505505"/>
          </a:xfrm>
        </p:spPr>
        <p:txBody>
          <a:bodyPr/>
          <a:lstStyle/>
          <a:p>
            <a:r>
              <a:rPr lang="en-GB"/>
              <a:t>insert Your title here </a:t>
            </a:r>
          </a:p>
        </p:txBody>
      </p:sp>
      <p:sp>
        <p:nvSpPr>
          <p:cNvPr id="8" name="Espace réservé du contenu 7">
            <a:extLst>
              <a:ext uri="{FF2B5EF4-FFF2-40B4-BE49-F238E27FC236}">
                <a16:creationId xmlns:a16="http://schemas.microsoft.com/office/drawing/2014/main" id="{B923F829-F1EE-10B8-864D-F1E0A7CE75FD}"/>
              </a:ext>
            </a:extLst>
          </p:cNvPr>
          <p:cNvSpPr>
            <a:spLocks noGrp="1"/>
          </p:cNvSpPr>
          <p:nvPr>
            <p:ph sz="quarter" idx="19" hasCustomPrompt="1"/>
          </p:nvPr>
        </p:nvSpPr>
        <p:spPr>
          <a:xfrm>
            <a:off x="304163" y="1527001"/>
            <a:ext cx="6137275" cy="4399076"/>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1" name="Espace réservé du contenu 10">
            <a:extLst>
              <a:ext uri="{FF2B5EF4-FFF2-40B4-BE49-F238E27FC236}">
                <a16:creationId xmlns:a16="http://schemas.microsoft.com/office/drawing/2014/main" id="{CC4B6917-1808-9AF9-F8AF-2057422ED26E}"/>
              </a:ext>
            </a:extLst>
          </p:cNvPr>
          <p:cNvSpPr>
            <a:spLocks noGrp="1"/>
          </p:cNvSpPr>
          <p:nvPr>
            <p:ph sz="quarter" idx="20"/>
          </p:nvPr>
        </p:nvSpPr>
        <p:spPr>
          <a:xfrm>
            <a:off x="7264360" y="354471"/>
            <a:ext cx="4574719" cy="5571605"/>
          </a:xfrm>
          <a:solidFill>
            <a:schemeClr val="bg1"/>
          </a:solidFill>
        </p:spPr>
        <p:txBody>
          <a:bodyPr/>
          <a:lstStyle>
            <a:lvl1pPr>
              <a:defRPr sz="100">
                <a:solidFill>
                  <a:schemeClr val="tx1">
                    <a:alpha val="0"/>
                  </a:schemeClr>
                </a:solidFill>
              </a:defRPr>
            </a:lvl1pPr>
          </a:lstStyle>
          <a:p>
            <a:pPr lvl="0"/>
            <a:r>
              <a:rPr lang="en-US"/>
              <a:t>Click to edit Master text styles</a:t>
            </a:r>
          </a:p>
        </p:txBody>
      </p:sp>
      <p:grpSp>
        <p:nvGrpSpPr>
          <p:cNvPr id="10" name="Groupe 9">
            <a:extLst>
              <a:ext uri="{FF2B5EF4-FFF2-40B4-BE49-F238E27FC236}">
                <a16:creationId xmlns:a16="http://schemas.microsoft.com/office/drawing/2014/main" id="{49E86D8B-DD79-FB7C-B250-FC97DEB9A5AD}"/>
              </a:ext>
            </a:extLst>
          </p:cNvPr>
          <p:cNvGrpSpPr/>
          <p:nvPr userDrawn="1"/>
        </p:nvGrpSpPr>
        <p:grpSpPr>
          <a:xfrm>
            <a:off x="12424066" y="0"/>
            <a:ext cx="1885826" cy="2451438"/>
            <a:chOff x="4867566" y="1651754"/>
            <a:chExt cx="1885826" cy="2451438"/>
          </a:xfrm>
        </p:grpSpPr>
        <p:sp>
          <p:nvSpPr>
            <p:cNvPr id="12" name="Freeform 5">
              <a:extLst>
                <a:ext uri="{FF2B5EF4-FFF2-40B4-BE49-F238E27FC236}">
                  <a16:creationId xmlns:a16="http://schemas.microsoft.com/office/drawing/2014/main" id="{7A63BC5A-5C23-A845-00BB-4A8EB63348FB}"/>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Rectangle 12">
              <a:extLst>
                <a:ext uri="{FF2B5EF4-FFF2-40B4-BE49-F238E27FC236}">
                  <a16:creationId xmlns:a16="http://schemas.microsoft.com/office/drawing/2014/main" id="{2F1CC366-1097-25D7-90AF-B43B905AE47A}"/>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4" name="Group 5">
            <a:extLst>
              <a:ext uri="{FF2B5EF4-FFF2-40B4-BE49-F238E27FC236}">
                <a16:creationId xmlns:a16="http://schemas.microsoft.com/office/drawing/2014/main" id="{BFDAE881-14BC-630D-1F72-788E3E53DB7F}"/>
              </a:ext>
            </a:extLst>
          </p:cNvPr>
          <p:cNvGrpSpPr/>
          <p:nvPr userDrawn="1"/>
        </p:nvGrpSpPr>
        <p:grpSpPr>
          <a:xfrm>
            <a:off x="12424066" y="2715002"/>
            <a:ext cx="1885826" cy="1528108"/>
            <a:chOff x="7045594" y="2588002"/>
            <a:chExt cx="1885826" cy="1528108"/>
          </a:xfrm>
        </p:grpSpPr>
        <p:grpSp>
          <p:nvGrpSpPr>
            <p:cNvPr id="15" name="Groupe 14">
              <a:extLst>
                <a:ext uri="{FF2B5EF4-FFF2-40B4-BE49-F238E27FC236}">
                  <a16:creationId xmlns:a16="http://schemas.microsoft.com/office/drawing/2014/main" id="{83F5A014-CE1F-442E-3EDF-829B2FF32CFE}"/>
                </a:ext>
              </a:extLst>
            </p:cNvPr>
            <p:cNvGrpSpPr/>
            <p:nvPr/>
          </p:nvGrpSpPr>
          <p:grpSpPr>
            <a:xfrm>
              <a:off x="7045594" y="2588002"/>
              <a:ext cx="1885826" cy="1528108"/>
              <a:chOff x="2689543" y="1651754"/>
              <a:chExt cx="1885826" cy="1528108"/>
            </a:xfrm>
          </p:grpSpPr>
          <p:sp>
            <p:nvSpPr>
              <p:cNvPr id="19" name="Freeform 5">
                <a:extLst>
                  <a:ext uri="{FF2B5EF4-FFF2-40B4-BE49-F238E27FC236}">
                    <a16:creationId xmlns:a16="http://schemas.microsoft.com/office/drawing/2014/main" id="{E0CBDF1F-2A95-D152-3E69-47C9006F23D6}"/>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Rectangle 31">
                <a:extLst>
                  <a:ext uri="{FF2B5EF4-FFF2-40B4-BE49-F238E27FC236}">
                    <a16:creationId xmlns:a16="http://schemas.microsoft.com/office/drawing/2014/main" id="{BCBC26B9-B286-B787-6F4E-FD04F648DDED}"/>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16" name="Image 15">
              <a:extLst>
                <a:ext uri="{FF2B5EF4-FFF2-40B4-BE49-F238E27FC236}">
                  <a16:creationId xmlns:a16="http://schemas.microsoft.com/office/drawing/2014/main" id="{36AA6852-AE03-B7DA-5475-1CCCD85A752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36" name="Groupe 35">
            <a:extLst>
              <a:ext uri="{FF2B5EF4-FFF2-40B4-BE49-F238E27FC236}">
                <a16:creationId xmlns:a16="http://schemas.microsoft.com/office/drawing/2014/main" id="{C80F3F97-4F05-1436-5AE3-4C94948D75D8}"/>
              </a:ext>
            </a:extLst>
          </p:cNvPr>
          <p:cNvGrpSpPr/>
          <p:nvPr userDrawn="1"/>
        </p:nvGrpSpPr>
        <p:grpSpPr>
          <a:xfrm>
            <a:off x="12424066" y="4483507"/>
            <a:ext cx="1885826" cy="2374493"/>
            <a:chOff x="511520" y="2588002"/>
            <a:chExt cx="1885826" cy="2374493"/>
          </a:xfrm>
        </p:grpSpPr>
        <p:sp>
          <p:nvSpPr>
            <p:cNvPr id="37" name="Freeform 5">
              <a:extLst>
                <a:ext uri="{FF2B5EF4-FFF2-40B4-BE49-F238E27FC236}">
                  <a16:creationId xmlns:a16="http://schemas.microsoft.com/office/drawing/2014/main" id="{558A7F83-3C22-BB8C-53AD-32BC8A7BBF70}"/>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8" name="Rectangle 37">
              <a:extLst>
                <a:ext uri="{FF2B5EF4-FFF2-40B4-BE49-F238E27FC236}">
                  <a16:creationId xmlns:a16="http://schemas.microsoft.com/office/drawing/2014/main" id="{5C5D05C3-E134-AD37-DB32-EFC0AC412689}"/>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spTree>
    <p:extLst>
      <p:ext uri="{BB962C8B-B14F-4D97-AF65-F5344CB8AC3E}">
        <p14:creationId xmlns:p14="http://schemas.microsoft.com/office/powerpoint/2010/main" val="25321908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 border">
    <p:spTree>
      <p:nvGrpSpPr>
        <p:cNvPr id="1" name=""/>
        <p:cNvGrpSpPr/>
        <p:nvPr/>
      </p:nvGrpSpPr>
      <p:grpSpPr>
        <a:xfrm>
          <a:off x="0" y="0"/>
          <a:ext cx="0" cy="0"/>
          <a:chOff x="0" y="0"/>
          <a:chExt cx="0" cy="0"/>
        </a:xfrm>
      </p:grpSpPr>
      <p:sp>
        <p:nvSpPr>
          <p:cNvPr id="9" name="Espace réservé pour une image  8">
            <a:extLst>
              <a:ext uri="{FF2B5EF4-FFF2-40B4-BE49-F238E27FC236}">
                <a16:creationId xmlns:a16="http://schemas.microsoft.com/office/drawing/2014/main" id="{2D43BC3F-19F5-A7E2-2FF1-9B188FCDDD1B}"/>
              </a:ext>
            </a:extLst>
          </p:cNvPr>
          <p:cNvSpPr>
            <a:spLocks noGrp="1"/>
          </p:cNvSpPr>
          <p:nvPr>
            <p:ph type="pic" sz="quarter" idx="13"/>
          </p:nvPr>
        </p:nvSpPr>
        <p:spPr bwMode="gray">
          <a:xfrm>
            <a:off x="-1" y="0"/>
            <a:ext cx="7182000" cy="6284913"/>
          </a:xfrm>
          <a:solidFill>
            <a:schemeClr val="bg1">
              <a:lumMod val="95000"/>
            </a:schemeClr>
          </a:solidFill>
        </p:spPr>
        <p:txBody>
          <a:bodyPr/>
          <a:lstStyle>
            <a:lvl1pPr>
              <a:defRPr>
                <a:solidFill>
                  <a:schemeClr val="tx1">
                    <a:alpha val="0"/>
                  </a:schemeClr>
                </a:solidFill>
              </a:defRPr>
            </a:lvl1pPr>
          </a:lstStyle>
          <a:p>
            <a:r>
              <a:rPr lang="en-US"/>
              <a:t>Click icon to add picture</a:t>
            </a:r>
            <a:endParaRPr lang="fr-FR"/>
          </a:p>
        </p:txBody>
      </p:sp>
      <p:sp>
        <p:nvSpPr>
          <p:cNvPr id="6" name="Rectangle 5">
            <a:extLst>
              <a:ext uri="{FF2B5EF4-FFF2-40B4-BE49-F238E27FC236}">
                <a16:creationId xmlns:a16="http://schemas.microsoft.com/office/drawing/2014/main" id="{0C67392F-639C-BB6D-3EEB-29EEDAA4647A}"/>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que 6">
            <a:extLst>
              <a:ext uri="{FF2B5EF4-FFF2-40B4-BE49-F238E27FC236}">
                <a16:creationId xmlns:a16="http://schemas.microsoft.com/office/drawing/2014/main" id="{C0E6D75E-4049-3AFD-C20F-C582415BF0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1FDE0F64-E7D8-DA71-F12D-4051E23E2AD2}"/>
              </a:ext>
            </a:extLst>
          </p:cNvPr>
          <p:cNvSpPr>
            <a:spLocks noGrp="1"/>
          </p:cNvSpPr>
          <p:nvPr>
            <p:ph type="title" hasCustomPrompt="1"/>
          </p:nvPr>
        </p:nvSpPr>
        <p:spPr>
          <a:xfrm>
            <a:off x="7651829" y="360745"/>
            <a:ext cx="3711495" cy="865603"/>
          </a:xfrm>
        </p:spPr>
        <p:txBody>
          <a:bodyPr/>
          <a:lstStyle>
            <a:lvl1pPr algn="l">
              <a:defRPr/>
            </a:lvl1pPr>
          </a:lstStyle>
          <a:p>
            <a:r>
              <a:rPr lang="en-GB"/>
              <a:t>insert Your title here </a:t>
            </a:r>
          </a:p>
        </p:txBody>
      </p:sp>
      <p:sp>
        <p:nvSpPr>
          <p:cNvPr id="4" name="Espace réservé du pied de page 3">
            <a:extLst>
              <a:ext uri="{FF2B5EF4-FFF2-40B4-BE49-F238E27FC236}">
                <a16:creationId xmlns:a16="http://schemas.microsoft.com/office/drawing/2014/main" id="{A0EB4D62-3018-E0D3-B67B-E6459E253F41}"/>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AC849C0F-98A5-3F3B-EC65-9804B8070BDF}"/>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3" name="Espace réservé du contenu 12">
            <a:extLst>
              <a:ext uri="{FF2B5EF4-FFF2-40B4-BE49-F238E27FC236}">
                <a16:creationId xmlns:a16="http://schemas.microsoft.com/office/drawing/2014/main" id="{AC763A3C-E66B-6435-7BE1-591EB5CB1AD5}"/>
              </a:ext>
            </a:extLst>
          </p:cNvPr>
          <p:cNvSpPr>
            <a:spLocks noGrp="1"/>
          </p:cNvSpPr>
          <p:nvPr>
            <p:ph sz="quarter" idx="19" hasCustomPrompt="1"/>
          </p:nvPr>
        </p:nvSpPr>
        <p:spPr bwMode="gray">
          <a:xfrm>
            <a:off x="5048250" y="1628775"/>
            <a:ext cx="6315074" cy="3790800"/>
          </a:xfrm>
          <a:solidFill>
            <a:schemeClr val="tx2">
              <a:alpha val="85000"/>
            </a:schemeClr>
          </a:solidFill>
        </p:spPr>
        <p:txBody>
          <a:bodyPr lIns="540000" rIns="540000"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8" name="Groupe 7">
            <a:extLst>
              <a:ext uri="{FF2B5EF4-FFF2-40B4-BE49-F238E27FC236}">
                <a16:creationId xmlns:a16="http://schemas.microsoft.com/office/drawing/2014/main" id="{56377F6B-6420-DD89-7AC9-F659059891B6}"/>
              </a:ext>
            </a:extLst>
          </p:cNvPr>
          <p:cNvGrpSpPr/>
          <p:nvPr userDrawn="1"/>
        </p:nvGrpSpPr>
        <p:grpSpPr>
          <a:xfrm>
            <a:off x="12424066" y="0"/>
            <a:ext cx="1885826" cy="2451438"/>
            <a:chOff x="4867566" y="1651754"/>
            <a:chExt cx="1885826" cy="2451438"/>
          </a:xfrm>
        </p:grpSpPr>
        <p:sp>
          <p:nvSpPr>
            <p:cNvPr id="10" name="Freeform 5">
              <a:extLst>
                <a:ext uri="{FF2B5EF4-FFF2-40B4-BE49-F238E27FC236}">
                  <a16:creationId xmlns:a16="http://schemas.microsoft.com/office/drawing/2014/main" id="{01EF7879-8FAF-6F57-0247-454FCDE1E13B}"/>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Rectangle 10">
              <a:extLst>
                <a:ext uri="{FF2B5EF4-FFF2-40B4-BE49-F238E27FC236}">
                  <a16:creationId xmlns:a16="http://schemas.microsoft.com/office/drawing/2014/main" id="{F33D2C14-F8FD-9275-B268-4F1023D1C8B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2" name="Group 5">
            <a:extLst>
              <a:ext uri="{FF2B5EF4-FFF2-40B4-BE49-F238E27FC236}">
                <a16:creationId xmlns:a16="http://schemas.microsoft.com/office/drawing/2014/main" id="{7CA3FB3B-1118-107B-9583-0C9B5196C904}"/>
              </a:ext>
            </a:extLst>
          </p:cNvPr>
          <p:cNvGrpSpPr/>
          <p:nvPr userDrawn="1"/>
        </p:nvGrpSpPr>
        <p:grpSpPr>
          <a:xfrm>
            <a:off x="12424066" y="2715002"/>
            <a:ext cx="1885826" cy="1528108"/>
            <a:chOff x="7045594" y="2588002"/>
            <a:chExt cx="1885826" cy="1528108"/>
          </a:xfrm>
        </p:grpSpPr>
        <p:grpSp>
          <p:nvGrpSpPr>
            <p:cNvPr id="15" name="Groupe 14">
              <a:extLst>
                <a:ext uri="{FF2B5EF4-FFF2-40B4-BE49-F238E27FC236}">
                  <a16:creationId xmlns:a16="http://schemas.microsoft.com/office/drawing/2014/main" id="{5465B634-60F3-3971-026C-009020004839}"/>
                </a:ext>
              </a:extLst>
            </p:cNvPr>
            <p:cNvGrpSpPr/>
            <p:nvPr/>
          </p:nvGrpSpPr>
          <p:grpSpPr>
            <a:xfrm>
              <a:off x="7045594" y="2588002"/>
              <a:ext cx="1885826" cy="1528108"/>
              <a:chOff x="2689543" y="1651754"/>
              <a:chExt cx="1885826" cy="1528108"/>
            </a:xfrm>
          </p:grpSpPr>
          <p:sp>
            <p:nvSpPr>
              <p:cNvPr id="17" name="Freeform 5">
                <a:extLst>
                  <a:ext uri="{FF2B5EF4-FFF2-40B4-BE49-F238E27FC236}">
                    <a16:creationId xmlns:a16="http://schemas.microsoft.com/office/drawing/2014/main" id="{D2C7C86F-BC45-8588-FB2B-09A52C71B05D}"/>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Rectangle 17">
                <a:extLst>
                  <a:ext uri="{FF2B5EF4-FFF2-40B4-BE49-F238E27FC236}">
                    <a16:creationId xmlns:a16="http://schemas.microsoft.com/office/drawing/2014/main" id="{EBBBD30E-D2C6-CD8C-9733-6BD7E5C9698E}"/>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16" name="Image 15">
              <a:extLst>
                <a:ext uri="{FF2B5EF4-FFF2-40B4-BE49-F238E27FC236}">
                  <a16:creationId xmlns:a16="http://schemas.microsoft.com/office/drawing/2014/main" id="{A173DF1F-B240-02AA-BE1D-65C0222251C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3" name="Groupe 2">
            <a:extLst>
              <a:ext uri="{FF2B5EF4-FFF2-40B4-BE49-F238E27FC236}">
                <a16:creationId xmlns:a16="http://schemas.microsoft.com/office/drawing/2014/main" id="{0BEE5B4E-9C72-A8A9-C5CA-8236F240BCE6}"/>
              </a:ext>
            </a:extLst>
          </p:cNvPr>
          <p:cNvGrpSpPr/>
          <p:nvPr userDrawn="1"/>
        </p:nvGrpSpPr>
        <p:grpSpPr>
          <a:xfrm>
            <a:off x="12424066" y="4527995"/>
            <a:ext cx="1885826" cy="3513267"/>
            <a:chOff x="511520" y="2588002"/>
            <a:chExt cx="1885826" cy="3513267"/>
          </a:xfrm>
        </p:grpSpPr>
        <p:sp>
          <p:nvSpPr>
            <p:cNvPr id="14" name="Freeform 5">
              <a:extLst>
                <a:ext uri="{FF2B5EF4-FFF2-40B4-BE49-F238E27FC236}">
                  <a16:creationId xmlns:a16="http://schemas.microsoft.com/office/drawing/2014/main" id="{C916831B-2AEC-8AF4-4640-788E15472C03}"/>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D04DF39C-B1BD-F493-C35E-74DAB6077919}"/>
                </a:ext>
              </a:extLst>
            </p:cNvPr>
            <p:cNvSpPr/>
            <p:nvPr/>
          </p:nvSpPr>
          <p:spPr>
            <a:xfrm>
              <a:off x="511520" y="2946559"/>
              <a:ext cx="1885826" cy="3154710"/>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First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00" b="1" i="0" u="none" strike="noStrike" kern="1200" cap="none" spc="0" normalizeH="0" baseline="0" noProof="0">
                <a:ln>
                  <a:noFill/>
                </a:ln>
                <a:solidFill>
                  <a:schemeClr val="tx1"/>
                </a:solidFill>
                <a:effectLst/>
                <a:uLnTx/>
                <a:uFillTx/>
                <a:latin typeface="+mn-lt"/>
                <a:ea typeface="+mn-ea"/>
                <a:cs typeface="+mn-cs"/>
              </a:endParaRP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spTree>
    <p:extLst>
      <p:ext uri="{BB962C8B-B14F-4D97-AF65-F5344CB8AC3E}">
        <p14:creationId xmlns:p14="http://schemas.microsoft.com/office/powerpoint/2010/main" val="904051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 object righ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15" name="Espace réservé du texte 14">
            <a:extLst>
              <a:ext uri="{FF2B5EF4-FFF2-40B4-BE49-F238E27FC236}">
                <a16:creationId xmlns:a16="http://schemas.microsoft.com/office/drawing/2014/main" id="{2A121D23-A640-B478-A1C9-2BD9E799212B}"/>
              </a:ext>
            </a:extLst>
          </p:cNvPr>
          <p:cNvSpPr>
            <a:spLocks noGrp="1"/>
          </p:cNvSpPr>
          <p:nvPr>
            <p:ph type="body" sz="quarter" idx="17" hasCustomPrompt="1"/>
          </p:nvPr>
        </p:nvSpPr>
        <p:spPr bwMode="gray">
          <a:xfrm>
            <a:off x="5416800" y="1666298"/>
            <a:ext cx="6775200" cy="3866400"/>
          </a:xfrm>
          <a:solidFill>
            <a:schemeClr val="tx2">
              <a:alpha val="85000"/>
            </a:schemeClr>
          </a:solidFill>
        </p:spPr>
        <p:txBody>
          <a:bodyPr lIns="504000" tIns="72000" rIns="504000" bIns="72000" anchor="ctr"/>
          <a:lstStyle>
            <a:lvl1pPr marL="0" indent="0">
              <a:buNone/>
              <a:defRPr sz="48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Your title here </a:t>
            </a:r>
          </a:p>
        </p:txBody>
      </p:sp>
      <p:grpSp>
        <p:nvGrpSpPr>
          <p:cNvPr id="18" name="Groupe 17">
            <a:extLst>
              <a:ext uri="{FF2B5EF4-FFF2-40B4-BE49-F238E27FC236}">
                <a16:creationId xmlns:a16="http://schemas.microsoft.com/office/drawing/2014/main" id="{7DEB70E6-D10D-2863-7496-E05E72E453EF}"/>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6A1537DA-C518-C7F1-7C12-7750EAE2088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F7AD6B8F-1ED7-5A8B-DA0E-9199B231F45F}"/>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6" name="Groupe 25">
            <a:extLst>
              <a:ext uri="{FF2B5EF4-FFF2-40B4-BE49-F238E27FC236}">
                <a16:creationId xmlns:a16="http://schemas.microsoft.com/office/drawing/2014/main" id="{CB7867BF-C62F-BDBE-4372-A079981183DC}"/>
              </a:ext>
            </a:extLst>
          </p:cNvPr>
          <p:cNvGrpSpPr/>
          <p:nvPr userDrawn="1"/>
        </p:nvGrpSpPr>
        <p:grpSpPr>
          <a:xfrm>
            <a:off x="12424066" y="2680107"/>
            <a:ext cx="1885826" cy="2374493"/>
            <a:chOff x="511520" y="2588002"/>
            <a:chExt cx="1885826" cy="2374493"/>
          </a:xfrm>
        </p:grpSpPr>
        <p:sp>
          <p:nvSpPr>
            <p:cNvPr id="27" name="Freeform 5">
              <a:extLst>
                <a:ext uri="{FF2B5EF4-FFF2-40B4-BE49-F238E27FC236}">
                  <a16:creationId xmlns:a16="http://schemas.microsoft.com/office/drawing/2014/main" id="{2F96CCE6-5501-B502-7107-2E1717B1E640}"/>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A8CEF044-2C2F-F016-B633-25FB2A5E19E1}"/>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grpSp>
        <p:nvGrpSpPr>
          <p:cNvPr id="2" name="Groupe 1">
            <a:extLst>
              <a:ext uri="{FF2B5EF4-FFF2-40B4-BE49-F238E27FC236}">
                <a16:creationId xmlns:a16="http://schemas.microsoft.com/office/drawing/2014/main" id="{46335E56-3B17-E4D5-698F-063935AD65D8}"/>
              </a:ext>
            </a:extLst>
          </p:cNvPr>
          <p:cNvGrpSpPr/>
          <p:nvPr userDrawn="1"/>
        </p:nvGrpSpPr>
        <p:grpSpPr>
          <a:xfrm>
            <a:off x="-2117892" y="5176004"/>
            <a:ext cx="1885826" cy="1681996"/>
            <a:chOff x="4867566" y="1651754"/>
            <a:chExt cx="1885826" cy="1681996"/>
          </a:xfrm>
        </p:grpSpPr>
        <p:sp>
          <p:nvSpPr>
            <p:cNvPr id="3" name="Freeform 5">
              <a:extLst>
                <a:ext uri="{FF2B5EF4-FFF2-40B4-BE49-F238E27FC236}">
                  <a16:creationId xmlns:a16="http://schemas.microsoft.com/office/drawing/2014/main" id="{2C45D288-4C06-9FFC-0C3C-BF5030EAE38C}"/>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j-lt"/>
                <a:ea typeface="+mn-ea"/>
                <a:cs typeface="+mn-cs"/>
              </a:endParaRPr>
            </a:p>
          </p:txBody>
        </p:sp>
        <p:sp>
          <p:nvSpPr>
            <p:cNvPr id="4" name="Rectangle 3">
              <a:extLst>
                <a:ext uri="{FF2B5EF4-FFF2-40B4-BE49-F238E27FC236}">
                  <a16:creationId xmlns:a16="http://schemas.microsoft.com/office/drawing/2014/main" id="{9A997A11-53AE-B9BF-6892-76EBA52D5FE3}"/>
                </a:ext>
              </a:extLst>
            </p:cNvPr>
            <p:cNvSpPr/>
            <p:nvPr/>
          </p:nvSpPr>
          <p:spPr>
            <a:xfrm>
              <a:off x="4867566" y="2010311"/>
              <a:ext cx="1885826" cy="1323439"/>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j-lt"/>
                </a:rPr>
                <a:t>To change the </a:t>
              </a:r>
              <a:r>
                <a:rPr lang="fr-FR" sz="1000" b="1" err="1">
                  <a:solidFill>
                    <a:schemeClr val="tx1"/>
                  </a:solidFill>
                  <a:latin typeface="+mj-lt"/>
                </a:rPr>
                <a:t>visual</a:t>
              </a:r>
              <a:br>
                <a:rPr lang="fr-FR" sz="1000" b="1">
                  <a:solidFill>
                    <a:schemeClr val="tx1"/>
                  </a:solidFill>
                  <a:latin typeface="+mj-lt"/>
                </a:rPr>
              </a:br>
              <a:r>
                <a:rPr lang="fr-FR" sz="1000" b="1">
                  <a:solidFill>
                    <a:schemeClr val="tx1"/>
                  </a:solidFill>
                  <a:latin typeface="+mj-lt"/>
                </a:rPr>
                <a:t>on the background:</a:t>
              </a:r>
            </a:p>
            <a:p>
              <a:pPr marL="171450" lvl="0" indent="-171450">
                <a:buFont typeface="Arial" panose="020B0604020202020204" pitchFamily="34" charset="0"/>
                <a:buChar char="•"/>
              </a:pPr>
              <a:r>
                <a:rPr lang="en-US" sz="1000">
                  <a:solidFill>
                    <a:schemeClr val="tx1"/>
                  </a:solidFill>
                </a:rPr>
                <a:t>Right click on the slide</a:t>
              </a:r>
            </a:p>
            <a:p>
              <a:pPr marL="171450" lvl="0" indent="-171450">
                <a:buFont typeface="Arial" panose="020B0604020202020204" pitchFamily="34" charset="0"/>
                <a:buChar char="•"/>
              </a:pPr>
              <a:r>
                <a:rPr lang="en-US" sz="1000">
                  <a:solidFill>
                    <a:schemeClr val="tx1"/>
                  </a:solidFill>
                </a:rPr>
                <a:t>Click on “Format Background”</a:t>
              </a:r>
            </a:p>
            <a:p>
              <a:pPr marL="171450" lvl="0" indent="-171450">
                <a:buFont typeface="Arial" panose="020B0604020202020204" pitchFamily="34" charset="0"/>
                <a:buChar char="•"/>
              </a:pPr>
              <a:r>
                <a:rPr lang="en-US" sz="1000">
                  <a:solidFill>
                    <a:schemeClr val="tx1"/>
                  </a:solidFill>
                </a:rPr>
                <a:t>Import a visual</a:t>
              </a:r>
              <a:br>
                <a:rPr lang="en-US" sz="1000">
                  <a:solidFill>
                    <a:schemeClr val="tx1"/>
                  </a:solidFill>
                </a:rPr>
              </a:br>
              <a:r>
                <a:rPr lang="en-US" sz="1000">
                  <a:solidFill>
                    <a:schemeClr val="tx1"/>
                  </a:solidFill>
                </a:rPr>
                <a:t>from your computer (1920x1080px)</a:t>
              </a:r>
            </a:p>
          </p:txBody>
        </p:sp>
      </p:grpSp>
    </p:spTree>
    <p:extLst>
      <p:ext uri="{BB962C8B-B14F-4D97-AF65-F5344CB8AC3E}">
        <p14:creationId xmlns:p14="http://schemas.microsoft.com/office/powerpoint/2010/main" val="1190120170"/>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V2 Logo-C">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22F52-0AFE-CE52-0210-22808BFC4343}"/>
              </a:ext>
            </a:extLst>
          </p:cNvPr>
          <p:cNvSpPr>
            <a:spLocks noGrp="1"/>
          </p:cNvSpPr>
          <p:nvPr>
            <p:ph type="title" hasCustomPrompt="1"/>
          </p:nvPr>
        </p:nvSpPr>
        <p:spPr>
          <a:xfrm>
            <a:off x="5752800" y="1792608"/>
            <a:ext cx="5364000" cy="1530401"/>
          </a:xfrm>
        </p:spPr>
        <p:txBody>
          <a:bodyPr anchor="b">
            <a:spAutoFit/>
          </a:bodyPr>
          <a:lstStyle>
            <a:lvl1pPr>
              <a:defRPr sz="5000"/>
            </a:lvl1pPr>
          </a:lstStyle>
          <a:p>
            <a:r>
              <a:rPr lang="en-GB"/>
              <a:t>insert Your title here</a:t>
            </a:r>
          </a:p>
        </p:txBody>
      </p:sp>
      <p:sp>
        <p:nvSpPr>
          <p:cNvPr id="18" name="Espace réservé du texte 17">
            <a:extLst>
              <a:ext uri="{FF2B5EF4-FFF2-40B4-BE49-F238E27FC236}">
                <a16:creationId xmlns:a16="http://schemas.microsoft.com/office/drawing/2014/main" id="{5A6EA2C1-DDFF-0F6C-3E96-C70C9DAE9E75}"/>
              </a:ext>
            </a:extLst>
          </p:cNvPr>
          <p:cNvSpPr>
            <a:spLocks noGrp="1"/>
          </p:cNvSpPr>
          <p:nvPr userDrawn="1">
            <p:ph type="body" sz="quarter" idx="10" hasCustomPrompt="1"/>
          </p:nvPr>
        </p:nvSpPr>
        <p:spPr>
          <a:xfrm>
            <a:off x="5752800" y="3436436"/>
            <a:ext cx="5364000" cy="341632"/>
          </a:xfrm>
        </p:spPr>
        <p:txBody>
          <a:bodyPr>
            <a:spAutoFit/>
          </a:bodyPr>
          <a:lstStyle>
            <a:lvl1pPr>
              <a:defRPr sz="1800"/>
            </a:lvl1pPr>
            <a:lvl2pPr>
              <a:defRPr sz="1800"/>
            </a:lvl2pPr>
            <a:lvl3pPr>
              <a:defRPr sz="1600"/>
            </a:lvl3pPr>
            <a:lvl4pPr>
              <a:defRPr sz="1400"/>
            </a:lvl4pPr>
            <a:lvl5pPr>
              <a:defRPr sz="1400"/>
            </a:lvl5pPr>
          </a:lstStyle>
          <a:p>
            <a:pPr lvl="0"/>
            <a:r>
              <a:rPr lang="en-GB"/>
              <a:t>Subtitle of the presentation</a:t>
            </a:r>
          </a:p>
        </p:txBody>
      </p:sp>
      <p:grpSp>
        <p:nvGrpSpPr>
          <p:cNvPr id="3" name="Groupe 2">
            <a:extLst>
              <a:ext uri="{FF2B5EF4-FFF2-40B4-BE49-F238E27FC236}">
                <a16:creationId xmlns:a16="http://schemas.microsoft.com/office/drawing/2014/main" id="{4A127A4D-7736-5578-4A92-59AA8B4C4D83}"/>
              </a:ext>
            </a:extLst>
          </p:cNvPr>
          <p:cNvGrpSpPr/>
          <p:nvPr userDrawn="1"/>
        </p:nvGrpSpPr>
        <p:grpSpPr bwMode="gray">
          <a:xfrm>
            <a:off x="4655840" y="5035179"/>
            <a:ext cx="7537522" cy="1828800"/>
            <a:chOff x="4654479" y="5029201"/>
            <a:chExt cx="7537522" cy="1828800"/>
          </a:xfrm>
        </p:grpSpPr>
        <p:sp>
          <p:nvSpPr>
            <p:cNvPr id="4" name="Forme libre : forme 54">
              <a:extLst>
                <a:ext uri="{FF2B5EF4-FFF2-40B4-BE49-F238E27FC236}">
                  <a16:creationId xmlns:a16="http://schemas.microsoft.com/office/drawing/2014/main" id="{A0878B7F-0DA5-9BCD-2F55-7EC99E67967C}"/>
                </a:ext>
              </a:extLst>
            </p:cNvPr>
            <p:cNvSpPr/>
            <p:nvPr/>
          </p:nvSpPr>
          <p:spPr bwMode="gray">
            <a:xfrm>
              <a:off x="10341568" y="5029201"/>
              <a:ext cx="1850433" cy="1828568"/>
            </a:xfrm>
            <a:custGeom>
              <a:avLst/>
              <a:gdLst>
                <a:gd name="connsiteX0" fmla="*/ 0 w 765810"/>
                <a:gd name="connsiteY0" fmla="*/ 0 h 756761"/>
                <a:gd name="connsiteX1" fmla="*/ 204502 w 765810"/>
                <a:gd name="connsiteY1" fmla="*/ 0 h 756761"/>
                <a:gd name="connsiteX2" fmla="*/ 516255 w 765810"/>
                <a:gd name="connsiteY2" fmla="*/ 356902 h 756761"/>
                <a:gd name="connsiteX3" fmla="*/ 516255 w 765810"/>
                <a:gd name="connsiteY3" fmla="*/ 0 h 756761"/>
                <a:gd name="connsiteX4" fmla="*/ 765810 w 765810"/>
                <a:gd name="connsiteY4" fmla="*/ 0 h 756761"/>
                <a:gd name="connsiteX5" fmla="*/ 765810 w 765810"/>
                <a:gd name="connsiteY5" fmla="*/ 756761 h 756761"/>
                <a:gd name="connsiteX6" fmla="*/ 561404 w 765810"/>
                <a:gd name="connsiteY6" fmla="*/ 756761 h 756761"/>
                <a:gd name="connsiteX7" fmla="*/ 249650 w 765810"/>
                <a:gd name="connsiteY7" fmla="*/ 415671 h 756761"/>
                <a:gd name="connsiteX8" fmla="*/ 249650 w 765810"/>
                <a:gd name="connsiteY8" fmla="*/ 756761 h 756761"/>
                <a:gd name="connsiteX9" fmla="*/ 80867 w 765810"/>
                <a:gd name="connsiteY9" fmla="*/ 756761 h 756761"/>
                <a:gd name="connsiteX10" fmla="*/ 80867 w 765810"/>
                <a:gd name="connsiteY10" fmla="*/ 756760 h 756761"/>
                <a:gd name="connsiteX11" fmla="*/ 0 w 765810"/>
                <a:gd name="connsiteY11" fmla="*/ 756760 h 756761"/>
                <a:gd name="connsiteX12" fmla="*/ 0 w 765810"/>
                <a:gd name="connsiteY12" fmla="*/ 548545 h 756761"/>
                <a:gd name="connsiteX13" fmla="*/ 0 w 765810"/>
                <a:gd name="connsiteY13" fmla="*/ 548544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5810" h="756761">
                  <a:moveTo>
                    <a:pt x="0" y="0"/>
                  </a:moveTo>
                  <a:lnTo>
                    <a:pt x="204502" y="0"/>
                  </a:lnTo>
                  <a:lnTo>
                    <a:pt x="516255" y="356902"/>
                  </a:lnTo>
                  <a:lnTo>
                    <a:pt x="516255" y="0"/>
                  </a:lnTo>
                  <a:lnTo>
                    <a:pt x="765810" y="0"/>
                  </a:lnTo>
                  <a:lnTo>
                    <a:pt x="765810" y="756761"/>
                  </a:lnTo>
                  <a:lnTo>
                    <a:pt x="561404" y="756761"/>
                  </a:lnTo>
                  <a:lnTo>
                    <a:pt x="249650" y="415671"/>
                  </a:lnTo>
                  <a:lnTo>
                    <a:pt x="249650" y="756761"/>
                  </a:lnTo>
                  <a:lnTo>
                    <a:pt x="80867" y="756761"/>
                  </a:lnTo>
                  <a:lnTo>
                    <a:pt x="80867" y="756760"/>
                  </a:lnTo>
                  <a:lnTo>
                    <a:pt x="0" y="756760"/>
                  </a:lnTo>
                  <a:lnTo>
                    <a:pt x="0" y="548545"/>
                  </a:lnTo>
                  <a:lnTo>
                    <a:pt x="0" y="548544"/>
                  </a:lnTo>
                  <a:close/>
                </a:path>
              </a:pathLst>
            </a:custGeom>
            <a:solidFill>
              <a:srgbClr val="8E9423"/>
            </a:solidFill>
            <a:ln w="0" cap="flat">
              <a:noFill/>
              <a:prstDash val="solid"/>
              <a:miter/>
            </a:ln>
          </p:spPr>
          <p:txBody>
            <a:bodyPr rtlCol="0" anchor="ctr"/>
            <a:lstStyle/>
            <a:p>
              <a:endParaRPr lang="fr-FR"/>
            </a:p>
          </p:txBody>
        </p:sp>
        <p:sp>
          <p:nvSpPr>
            <p:cNvPr id="5" name="Forme libre : forme 55">
              <a:extLst>
                <a:ext uri="{FF2B5EF4-FFF2-40B4-BE49-F238E27FC236}">
                  <a16:creationId xmlns:a16="http://schemas.microsoft.com/office/drawing/2014/main" id="{4770777F-1639-9C0E-9996-0E0B1CCFD43A}"/>
                </a:ext>
              </a:extLst>
            </p:cNvPr>
            <p:cNvSpPr/>
            <p:nvPr/>
          </p:nvSpPr>
          <p:spPr bwMode="gray">
            <a:xfrm>
              <a:off x="8424389" y="5029201"/>
              <a:ext cx="2112578" cy="1828568"/>
            </a:xfrm>
            <a:custGeom>
              <a:avLst/>
              <a:gdLst>
                <a:gd name="connsiteX0" fmla="*/ 438245 w 874300"/>
                <a:gd name="connsiteY0" fmla="*/ 256413 h 756761"/>
                <a:gd name="connsiteX1" fmla="*/ 368237 w 874300"/>
                <a:gd name="connsiteY1" fmla="*/ 461963 h 756761"/>
                <a:gd name="connsiteX2" fmla="*/ 508254 w 874300"/>
                <a:gd name="connsiteY2" fmla="*/ 461963 h 756761"/>
                <a:gd name="connsiteX3" fmla="*/ 293656 w 874300"/>
                <a:gd name="connsiteY3" fmla="*/ 0 h 756761"/>
                <a:gd name="connsiteX4" fmla="*/ 580549 w 874300"/>
                <a:gd name="connsiteY4" fmla="*/ 0 h 756761"/>
                <a:gd name="connsiteX5" fmla="*/ 793433 w 874300"/>
                <a:gd name="connsiteY5" fmla="*/ 548545 h 756761"/>
                <a:gd name="connsiteX6" fmla="*/ 793433 w 874300"/>
                <a:gd name="connsiteY6" fmla="*/ 548544 h 756761"/>
                <a:gd name="connsiteX7" fmla="*/ 874300 w 874300"/>
                <a:gd name="connsiteY7" fmla="*/ 756760 h 756761"/>
                <a:gd name="connsiteX8" fmla="*/ 793433 w 874300"/>
                <a:gd name="connsiteY8" fmla="*/ 756760 h 756761"/>
                <a:gd name="connsiteX9" fmla="*/ 793433 w 874300"/>
                <a:gd name="connsiteY9" fmla="*/ 756761 h 756761"/>
                <a:gd name="connsiteX10" fmla="*/ 607600 w 874300"/>
                <a:gd name="connsiteY10" fmla="*/ 756761 h 756761"/>
                <a:gd name="connsiteX11" fmla="*/ 577120 w 874300"/>
                <a:gd name="connsiteY11" fmla="*/ 665321 h 756761"/>
                <a:gd name="connsiteX12" fmla="*/ 298133 w 874300"/>
                <a:gd name="connsiteY12" fmla="*/ 665321 h 756761"/>
                <a:gd name="connsiteX13" fmla="*/ 266510 w 874300"/>
                <a:gd name="connsiteY13" fmla="*/ 756761 h 756761"/>
                <a:gd name="connsiteX14" fmla="*/ 160115 w 874300"/>
                <a:gd name="connsiteY14" fmla="*/ 756761 h 756761"/>
                <a:gd name="connsiteX15" fmla="*/ 160116 w 874300"/>
                <a:gd name="connsiteY15" fmla="*/ 756760 h 756761"/>
                <a:gd name="connsiteX16" fmla="*/ 0 w 874300"/>
                <a:gd name="connsiteY16" fmla="*/ 756760 h 756761"/>
                <a:gd name="connsiteX17" fmla="*/ 81534 w 874300"/>
                <a:gd name="connsiteY17" fmla="*/ 546640 h 756761"/>
                <a:gd name="connsiteX18" fmla="*/ 81439 w 874300"/>
                <a:gd name="connsiteY18" fmla="*/ 546640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4300" h="756761">
                  <a:moveTo>
                    <a:pt x="438245" y="256413"/>
                  </a:moveTo>
                  <a:lnTo>
                    <a:pt x="368237" y="461963"/>
                  </a:lnTo>
                  <a:lnTo>
                    <a:pt x="508254" y="461963"/>
                  </a:lnTo>
                  <a:close/>
                  <a:moveTo>
                    <a:pt x="293656" y="0"/>
                  </a:moveTo>
                  <a:lnTo>
                    <a:pt x="580549" y="0"/>
                  </a:lnTo>
                  <a:lnTo>
                    <a:pt x="793433" y="548545"/>
                  </a:lnTo>
                  <a:lnTo>
                    <a:pt x="793433" y="548544"/>
                  </a:lnTo>
                  <a:lnTo>
                    <a:pt x="874300" y="756760"/>
                  </a:lnTo>
                  <a:lnTo>
                    <a:pt x="793433" y="756760"/>
                  </a:lnTo>
                  <a:lnTo>
                    <a:pt x="793433" y="756761"/>
                  </a:lnTo>
                  <a:lnTo>
                    <a:pt x="607600" y="756761"/>
                  </a:lnTo>
                  <a:lnTo>
                    <a:pt x="577120" y="665321"/>
                  </a:lnTo>
                  <a:lnTo>
                    <a:pt x="298133" y="665321"/>
                  </a:lnTo>
                  <a:lnTo>
                    <a:pt x="266510" y="756761"/>
                  </a:lnTo>
                  <a:lnTo>
                    <a:pt x="160115" y="756761"/>
                  </a:lnTo>
                  <a:lnTo>
                    <a:pt x="160116" y="756760"/>
                  </a:lnTo>
                  <a:lnTo>
                    <a:pt x="0" y="756760"/>
                  </a:lnTo>
                  <a:lnTo>
                    <a:pt x="81534" y="546640"/>
                  </a:lnTo>
                  <a:lnTo>
                    <a:pt x="81439" y="546640"/>
                  </a:lnTo>
                  <a:close/>
                </a:path>
              </a:pathLst>
            </a:custGeom>
            <a:solidFill>
              <a:srgbClr val="5580B9"/>
            </a:solidFill>
            <a:ln w="0" cap="flat">
              <a:noFill/>
              <a:prstDash val="solid"/>
              <a:miter/>
            </a:ln>
          </p:spPr>
          <p:txBody>
            <a:bodyPr rtlCol="0" anchor="ctr"/>
            <a:lstStyle/>
            <a:p>
              <a:endParaRPr lang="fr-FR"/>
            </a:p>
          </p:txBody>
        </p:sp>
        <p:sp>
          <p:nvSpPr>
            <p:cNvPr id="15" name="Forme libre : forme 56">
              <a:extLst>
                <a:ext uri="{FF2B5EF4-FFF2-40B4-BE49-F238E27FC236}">
                  <a16:creationId xmlns:a16="http://schemas.microsoft.com/office/drawing/2014/main" id="{EAC91220-9BB5-4BB9-91B4-5EB186839CF5}"/>
                </a:ext>
              </a:extLst>
            </p:cNvPr>
            <p:cNvSpPr/>
            <p:nvPr/>
          </p:nvSpPr>
          <p:spPr bwMode="gray">
            <a:xfrm>
              <a:off x="7857982" y="5029201"/>
              <a:ext cx="1128440" cy="1828568"/>
            </a:xfrm>
            <a:custGeom>
              <a:avLst/>
              <a:gdLst>
                <a:gd name="connsiteX0" fmla="*/ 0 w 467010"/>
                <a:gd name="connsiteY0" fmla="*/ 0 h 756761"/>
                <a:gd name="connsiteX1" fmla="*/ 249650 w 467010"/>
                <a:gd name="connsiteY1" fmla="*/ 0 h 756761"/>
                <a:gd name="connsiteX2" fmla="*/ 249650 w 467010"/>
                <a:gd name="connsiteY2" fmla="*/ 546640 h 756761"/>
                <a:gd name="connsiteX3" fmla="*/ 315944 w 467010"/>
                <a:gd name="connsiteY3" fmla="*/ 546640 h 756761"/>
                <a:gd name="connsiteX4" fmla="*/ 315944 w 467010"/>
                <a:gd name="connsiteY4" fmla="*/ 546639 h 756761"/>
                <a:gd name="connsiteX5" fmla="*/ 467010 w 467010"/>
                <a:gd name="connsiteY5" fmla="*/ 546639 h 756761"/>
                <a:gd name="connsiteX6" fmla="*/ 394620 w 467010"/>
                <a:gd name="connsiteY6" fmla="*/ 756760 h 756761"/>
                <a:gd name="connsiteX7" fmla="*/ 236793 w 467010"/>
                <a:gd name="connsiteY7" fmla="*/ 756760 h 756761"/>
                <a:gd name="connsiteX8" fmla="*/ 236792 w 467010"/>
                <a:gd name="connsiteY8" fmla="*/ 756761 h 756761"/>
                <a:gd name="connsiteX9" fmla="*/ 81725 w 467010"/>
                <a:gd name="connsiteY9" fmla="*/ 756761 h 756761"/>
                <a:gd name="connsiteX10" fmla="*/ 0 w 467010"/>
                <a:gd name="connsiteY10" fmla="*/ 756761 h 756761"/>
                <a:gd name="connsiteX11" fmla="*/ 0 w 467010"/>
                <a:gd name="connsiteY11" fmla="*/ 546164 h 756761"/>
                <a:gd name="connsiteX12" fmla="*/ 0 w 467010"/>
                <a:gd name="connsiteY12" fmla="*/ 546163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10" h="756761">
                  <a:moveTo>
                    <a:pt x="0" y="0"/>
                  </a:moveTo>
                  <a:lnTo>
                    <a:pt x="249650" y="0"/>
                  </a:lnTo>
                  <a:lnTo>
                    <a:pt x="249650" y="546640"/>
                  </a:lnTo>
                  <a:lnTo>
                    <a:pt x="315944" y="546640"/>
                  </a:lnTo>
                  <a:lnTo>
                    <a:pt x="315944" y="546639"/>
                  </a:lnTo>
                  <a:lnTo>
                    <a:pt x="467010" y="546639"/>
                  </a:lnTo>
                  <a:lnTo>
                    <a:pt x="394620" y="756760"/>
                  </a:lnTo>
                  <a:lnTo>
                    <a:pt x="236793" y="756760"/>
                  </a:lnTo>
                  <a:lnTo>
                    <a:pt x="236792" y="756761"/>
                  </a:lnTo>
                  <a:lnTo>
                    <a:pt x="81725" y="756761"/>
                  </a:lnTo>
                  <a:lnTo>
                    <a:pt x="0" y="756761"/>
                  </a:lnTo>
                  <a:lnTo>
                    <a:pt x="0" y="546164"/>
                  </a:lnTo>
                  <a:lnTo>
                    <a:pt x="0" y="546163"/>
                  </a:lnTo>
                  <a:close/>
                </a:path>
              </a:pathLst>
            </a:custGeom>
            <a:solidFill>
              <a:srgbClr val="E14480"/>
            </a:solidFill>
            <a:ln w="0" cap="flat">
              <a:noFill/>
              <a:prstDash val="solid"/>
              <a:miter/>
            </a:ln>
          </p:spPr>
          <p:txBody>
            <a:bodyPr rtlCol="0" anchor="ctr"/>
            <a:lstStyle/>
            <a:p>
              <a:endParaRPr lang="fr-FR"/>
            </a:p>
          </p:txBody>
        </p:sp>
        <p:sp>
          <p:nvSpPr>
            <p:cNvPr id="16" name="Forme libre : forme 57">
              <a:extLst>
                <a:ext uri="{FF2B5EF4-FFF2-40B4-BE49-F238E27FC236}">
                  <a16:creationId xmlns:a16="http://schemas.microsoft.com/office/drawing/2014/main" id="{16E23195-3B77-AF6F-8A24-928D05967AA4}"/>
                </a:ext>
              </a:extLst>
            </p:cNvPr>
            <p:cNvSpPr/>
            <p:nvPr/>
          </p:nvSpPr>
          <p:spPr bwMode="gray">
            <a:xfrm>
              <a:off x="5949089" y="5029201"/>
              <a:ext cx="2112122" cy="1828800"/>
            </a:xfrm>
            <a:custGeom>
              <a:avLst/>
              <a:gdLst>
                <a:gd name="connsiteX0" fmla="*/ 438150 w 874111"/>
                <a:gd name="connsiteY0" fmla="*/ 256413 h 756857"/>
                <a:gd name="connsiteX1" fmla="*/ 368141 w 874111"/>
                <a:gd name="connsiteY1" fmla="*/ 461963 h 756857"/>
                <a:gd name="connsiteX2" fmla="*/ 508159 w 874111"/>
                <a:gd name="connsiteY2" fmla="*/ 461963 h 756857"/>
                <a:gd name="connsiteX3" fmla="*/ 293656 w 874111"/>
                <a:gd name="connsiteY3" fmla="*/ 0 h 756857"/>
                <a:gd name="connsiteX4" fmla="*/ 295942 w 874111"/>
                <a:gd name="connsiteY4" fmla="*/ 0 h 756857"/>
                <a:gd name="connsiteX5" fmla="*/ 580549 w 874111"/>
                <a:gd name="connsiteY5" fmla="*/ 0 h 756857"/>
                <a:gd name="connsiteX6" fmla="*/ 792480 w 874111"/>
                <a:gd name="connsiteY6" fmla="*/ 546164 h 756857"/>
                <a:gd name="connsiteX7" fmla="*/ 792387 w 874111"/>
                <a:gd name="connsiteY7" fmla="*/ 546164 h 756857"/>
                <a:gd name="connsiteX8" fmla="*/ 874111 w 874111"/>
                <a:gd name="connsiteY8" fmla="*/ 756761 h 756857"/>
                <a:gd name="connsiteX9" fmla="*/ 792386 w 874111"/>
                <a:gd name="connsiteY9" fmla="*/ 756761 h 756857"/>
                <a:gd name="connsiteX10" fmla="*/ 792386 w 874111"/>
                <a:gd name="connsiteY10" fmla="*/ 546164 h 756857"/>
                <a:gd name="connsiteX11" fmla="*/ 792385 w 874111"/>
                <a:gd name="connsiteY11" fmla="*/ 546164 h 756857"/>
                <a:gd name="connsiteX12" fmla="*/ 792385 w 874111"/>
                <a:gd name="connsiteY12" fmla="*/ 756857 h 756857"/>
                <a:gd name="connsiteX13" fmla="*/ 607600 w 874111"/>
                <a:gd name="connsiteY13" fmla="*/ 756857 h 756857"/>
                <a:gd name="connsiteX14" fmla="*/ 577120 w 874111"/>
                <a:gd name="connsiteY14" fmla="*/ 665417 h 756857"/>
                <a:gd name="connsiteX15" fmla="*/ 298133 w 874111"/>
                <a:gd name="connsiteY15" fmla="*/ 665417 h 756857"/>
                <a:gd name="connsiteX16" fmla="*/ 266510 w 874111"/>
                <a:gd name="connsiteY16" fmla="*/ 756857 h 756857"/>
                <a:gd name="connsiteX17" fmla="*/ 0 w 874111"/>
                <a:gd name="connsiteY17" fmla="*/ 756857 h 756857"/>
                <a:gd name="connsiteX18" fmla="*/ 212122 w 874111"/>
                <a:gd name="connsiteY18" fmla="*/ 210217 h 756857"/>
                <a:gd name="connsiteX19" fmla="*/ 293656 w 874111"/>
                <a:gd name="connsiteY19" fmla="*/ 210217 h 756857"/>
                <a:gd name="connsiteX20" fmla="*/ 293656 w 874111"/>
                <a:gd name="connsiteY20" fmla="*/ 210122 h 756857"/>
                <a:gd name="connsiteX21" fmla="*/ 214408 w 874111"/>
                <a:gd name="connsiteY21" fmla="*/ 210122 h 756857"/>
                <a:gd name="connsiteX22" fmla="*/ 293656 w 874111"/>
                <a:gd name="connsiteY22" fmla="*/ 5891 h 75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111" h="756857">
                  <a:moveTo>
                    <a:pt x="438150" y="256413"/>
                  </a:moveTo>
                  <a:lnTo>
                    <a:pt x="368141" y="461963"/>
                  </a:lnTo>
                  <a:lnTo>
                    <a:pt x="508159" y="461963"/>
                  </a:lnTo>
                  <a:close/>
                  <a:moveTo>
                    <a:pt x="293656" y="0"/>
                  </a:moveTo>
                  <a:lnTo>
                    <a:pt x="295942" y="0"/>
                  </a:lnTo>
                  <a:lnTo>
                    <a:pt x="580549" y="0"/>
                  </a:lnTo>
                  <a:lnTo>
                    <a:pt x="792480" y="546164"/>
                  </a:lnTo>
                  <a:lnTo>
                    <a:pt x="792387" y="546164"/>
                  </a:lnTo>
                  <a:lnTo>
                    <a:pt x="874111" y="756761"/>
                  </a:lnTo>
                  <a:lnTo>
                    <a:pt x="792386" y="756761"/>
                  </a:lnTo>
                  <a:lnTo>
                    <a:pt x="792386" y="546164"/>
                  </a:lnTo>
                  <a:lnTo>
                    <a:pt x="792385" y="546164"/>
                  </a:lnTo>
                  <a:lnTo>
                    <a:pt x="792385" y="756857"/>
                  </a:lnTo>
                  <a:lnTo>
                    <a:pt x="607600" y="756857"/>
                  </a:lnTo>
                  <a:lnTo>
                    <a:pt x="577120" y="665417"/>
                  </a:lnTo>
                  <a:lnTo>
                    <a:pt x="298133" y="665417"/>
                  </a:lnTo>
                  <a:lnTo>
                    <a:pt x="266510" y="756857"/>
                  </a:lnTo>
                  <a:lnTo>
                    <a:pt x="0" y="756857"/>
                  </a:lnTo>
                  <a:lnTo>
                    <a:pt x="212122" y="210217"/>
                  </a:lnTo>
                  <a:lnTo>
                    <a:pt x="293656" y="210217"/>
                  </a:lnTo>
                  <a:lnTo>
                    <a:pt x="293656" y="210122"/>
                  </a:lnTo>
                  <a:lnTo>
                    <a:pt x="214408" y="210122"/>
                  </a:lnTo>
                  <a:lnTo>
                    <a:pt x="293656" y="5891"/>
                  </a:lnTo>
                  <a:close/>
                </a:path>
              </a:pathLst>
            </a:custGeom>
            <a:solidFill>
              <a:srgbClr val="8E9423"/>
            </a:solidFill>
            <a:ln w="0" cap="flat">
              <a:noFill/>
              <a:prstDash val="solid"/>
              <a:miter/>
            </a:ln>
          </p:spPr>
          <p:txBody>
            <a:bodyPr rtlCol="0" anchor="ctr"/>
            <a:lstStyle/>
            <a:p>
              <a:endParaRPr lang="fr-FR"/>
            </a:p>
          </p:txBody>
        </p:sp>
        <p:sp>
          <p:nvSpPr>
            <p:cNvPr id="17" name="Forme libre : forme 58">
              <a:extLst>
                <a:ext uri="{FF2B5EF4-FFF2-40B4-BE49-F238E27FC236}">
                  <a16:creationId xmlns:a16="http://schemas.microsoft.com/office/drawing/2014/main" id="{95C5FA4B-98EB-E1CF-3002-AF5A4BB9B36C}"/>
                </a:ext>
              </a:extLst>
            </p:cNvPr>
            <p:cNvSpPr/>
            <p:nvPr/>
          </p:nvSpPr>
          <p:spPr bwMode="gray">
            <a:xfrm>
              <a:off x="4654479" y="5029201"/>
              <a:ext cx="2009699" cy="1828568"/>
            </a:xfrm>
            <a:custGeom>
              <a:avLst/>
              <a:gdLst>
                <a:gd name="connsiteX0" fmla="*/ 0 w 831723"/>
                <a:gd name="connsiteY0" fmla="*/ 0 h 756761"/>
                <a:gd name="connsiteX1" fmla="*/ 831723 w 831723"/>
                <a:gd name="connsiteY1" fmla="*/ 0 h 756761"/>
                <a:gd name="connsiteX2" fmla="*/ 831723 w 831723"/>
                <a:gd name="connsiteY2" fmla="*/ 210122 h 756761"/>
                <a:gd name="connsiteX3" fmla="*/ 750189 w 831723"/>
                <a:gd name="connsiteY3" fmla="*/ 210122 h 756761"/>
                <a:gd name="connsiteX4" fmla="*/ 538067 w 831723"/>
                <a:gd name="connsiteY4" fmla="*/ 210122 h 756761"/>
                <a:gd name="connsiteX5" fmla="*/ 538067 w 831723"/>
                <a:gd name="connsiteY5" fmla="*/ 756761 h 756761"/>
                <a:gd name="connsiteX6" fmla="*/ 288417 w 831723"/>
                <a:gd name="connsiteY6" fmla="*/ 756761 h 756761"/>
                <a:gd name="connsiteX7" fmla="*/ 288417 w 831723"/>
                <a:gd name="connsiteY7" fmla="*/ 210122 h 756761"/>
                <a:gd name="connsiteX8" fmla="*/ 0 w 831723"/>
                <a:gd name="connsiteY8" fmla="*/ 210122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723" h="756761">
                  <a:moveTo>
                    <a:pt x="0" y="0"/>
                  </a:moveTo>
                  <a:lnTo>
                    <a:pt x="831723" y="0"/>
                  </a:lnTo>
                  <a:lnTo>
                    <a:pt x="831723" y="210122"/>
                  </a:lnTo>
                  <a:lnTo>
                    <a:pt x="750189" y="210122"/>
                  </a:lnTo>
                  <a:lnTo>
                    <a:pt x="538067" y="210122"/>
                  </a:lnTo>
                  <a:lnTo>
                    <a:pt x="538067" y="756761"/>
                  </a:lnTo>
                  <a:lnTo>
                    <a:pt x="288417" y="756761"/>
                  </a:lnTo>
                  <a:lnTo>
                    <a:pt x="288417" y="210122"/>
                  </a:lnTo>
                  <a:lnTo>
                    <a:pt x="0" y="210122"/>
                  </a:lnTo>
                  <a:close/>
                </a:path>
              </a:pathLst>
            </a:custGeom>
            <a:solidFill>
              <a:srgbClr val="5580B9"/>
            </a:solidFill>
            <a:ln w="0" cap="flat">
              <a:noFill/>
              <a:prstDash val="solid"/>
              <a:miter/>
            </a:ln>
          </p:spPr>
          <p:txBody>
            <a:bodyPr rtlCol="0" anchor="ctr"/>
            <a:lstStyle/>
            <a:p>
              <a:endParaRPr lang="fr-FR"/>
            </a:p>
          </p:txBody>
        </p:sp>
        <p:sp>
          <p:nvSpPr>
            <p:cNvPr id="19" name="Forme libre : forme 59">
              <a:extLst>
                <a:ext uri="{FF2B5EF4-FFF2-40B4-BE49-F238E27FC236}">
                  <a16:creationId xmlns:a16="http://schemas.microsoft.com/office/drawing/2014/main" id="{529A5A5A-F787-8AFA-CFB7-18EB8EF29428}"/>
                </a:ext>
              </a:extLst>
            </p:cNvPr>
            <p:cNvSpPr/>
            <p:nvPr/>
          </p:nvSpPr>
          <p:spPr bwMode="gray">
            <a:xfrm>
              <a:off x="6467167" y="5029201"/>
              <a:ext cx="197009" cy="507717"/>
            </a:xfrm>
            <a:custGeom>
              <a:avLst/>
              <a:gdLst>
                <a:gd name="connsiteX0" fmla="*/ 81534 w 81533"/>
                <a:gd name="connsiteY0" fmla="*/ 0 h 210121"/>
                <a:gd name="connsiteX1" fmla="*/ 81534 w 81533"/>
                <a:gd name="connsiteY1" fmla="*/ 210122 h 210121"/>
                <a:gd name="connsiteX2" fmla="*/ 0 w 81533"/>
                <a:gd name="connsiteY2" fmla="*/ 210122 h 210121"/>
                <a:gd name="connsiteX3" fmla="*/ 81534 w 81533"/>
                <a:gd name="connsiteY3" fmla="*/ 0 h 210121"/>
              </a:gdLst>
              <a:ahLst/>
              <a:cxnLst>
                <a:cxn ang="0">
                  <a:pos x="connsiteX0" y="connsiteY0"/>
                </a:cxn>
                <a:cxn ang="0">
                  <a:pos x="connsiteX1" y="connsiteY1"/>
                </a:cxn>
                <a:cxn ang="0">
                  <a:pos x="connsiteX2" y="connsiteY2"/>
                </a:cxn>
                <a:cxn ang="0">
                  <a:pos x="connsiteX3" y="connsiteY3"/>
                </a:cxn>
              </a:cxnLst>
              <a:rect l="l" t="t" r="r" b="b"/>
              <a:pathLst>
                <a:path w="81533" h="210121">
                  <a:moveTo>
                    <a:pt x="81534" y="0"/>
                  </a:moveTo>
                  <a:lnTo>
                    <a:pt x="81534" y="210122"/>
                  </a:lnTo>
                  <a:lnTo>
                    <a:pt x="0" y="210122"/>
                  </a:lnTo>
                  <a:lnTo>
                    <a:pt x="81534" y="0"/>
                  </a:lnTo>
                  <a:close/>
                </a:path>
              </a:pathLst>
            </a:custGeom>
            <a:solidFill>
              <a:srgbClr val="1D662E"/>
            </a:solidFill>
            <a:ln w="6350" cap="flat">
              <a:noFill/>
              <a:prstDash val="solid"/>
              <a:miter/>
            </a:ln>
          </p:spPr>
          <p:txBody>
            <a:bodyPr rtlCol="0" anchor="ctr"/>
            <a:lstStyle/>
            <a:p>
              <a:endParaRPr lang="fr-FR"/>
            </a:p>
          </p:txBody>
        </p:sp>
        <p:sp>
          <p:nvSpPr>
            <p:cNvPr id="21" name="Forme libre : forme 60">
              <a:extLst>
                <a:ext uri="{FF2B5EF4-FFF2-40B4-BE49-F238E27FC236}">
                  <a16:creationId xmlns:a16="http://schemas.microsoft.com/office/drawing/2014/main" id="{52CDBE61-8DDB-6267-F31A-35648DC5FA2C}"/>
                </a:ext>
              </a:extLst>
            </p:cNvPr>
            <p:cNvSpPr/>
            <p:nvPr/>
          </p:nvSpPr>
          <p:spPr bwMode="gray">
            <a:xfrm>
              <a:off x="7863738" y="6348899"/>
              <a:ext cx="197470" cy="508867"/>
            </a:xfrm>
            <a:custGeom>
              <a:avLst/>
              <a:gdLst>
                <a:gd name="connsiteX0" fmla="*/ 0 w 81724"/>
                <a:gd name="connsiteY0" fmla="*/ 0 h 210597"/>
                <a:gd name="connsiteX1" fmla="*/ 81725 w 81724"/>
                <a:gd name="connsiteY1" fmla="*/ 210598 h 210597"/>
                <a:gd name="connsiteX2" fmla="*/ 0 w 81724"/>
                <a:gd name="connsiteY2" fmla="*/ 210598 h 210597"/>
                <a:gd name="connsiteX3" fmla="*/ 0 w 81724"/>
                <a:gd name="connsiteY3" fmla="*/ 0 h 210597"/>
              </a:gdLst>
              <a:ahLst/>
              <a:cxnLst>
                <a:cxn ang="0">
                  <a:pos x="connsiteX0" y="connsiteY0"/>
                </a:cxn>
                <a:cxn ang="0">
                  <a:pos x="connsiteX1" y="connsiteY1"/>
                </a:cxn>
                <a:cxn ang="0">
                  <a:pos x="connsiteX2" y="connsiteY2"/>
                </a:cxn>
                <a:cxn ang="0">
                  <a:pos x="connsiteX3" y="connsiteY3"/>
                </a:cxn>
              </a:cxnLst>
              <a:rect l="l" t="t" r="r" b="b"/>
              <a:pathLst>
                <a:path w="81724" h="210597">
                  <a:moveTo>
                    <a:pt x="0" y="0"/>
                  </a:moveTo>
                  <a:lnTo>
                    <a:pt x="81725" y="210598"/>
                  </a:lnTo>
                  <a:lnTo>
                    <a:pt x="0" y="210598"/>
                  </a:lnTo>
                  <a:lnTo>
                    <a:pt x="0" y="0"/>
                  </a:lnTo>
                  <a:close/>
                </a:path>
              </a:pathLst>
            </a:custGeom>
            <a:solidFill>
              <a:srgbClr val="6C3680"/>
            </a:solidFill>
            <a:ln w="0" cap="flat">
              <a:noFill/>
              <a:prstDash val="solid"/>
              <a:miter/>
            </a:ln>
          </p:spPr>
          <p:txBody>
            <a:bodyPr rtlCol="0" anchor="ctr"/>
            <a:lstStyle/>
            <a:p>
              <a:endParaRPr lang="fr-FR"/>
            </a:p>
          </p:txBody>
        </p:sp>
        <p:sp>
          <p:nvSpPr>
            <p:cNvPr id="22" name="Forme libre : forme 61">
              <a:extLst>
                <a:ext uri="{FF2B5EF4-FFF2-40B4-BE49-F238E27FC236}">
                  <a16:creationId xmlns:a16="http://schemas.microsoft.com/office/drawing/2014/main" id="{944B410F-AB22-C1E1-274B-FD2BEF191EEA}"/>
                </a:ext>
              </a:extLst>
            </p:cNvPr>
            <p:cNvSpPr/>
            <p:nvPr/>
          </p:nvSpPr>
          <p:spPr bwMode="gray">
            <a:xfrm>
              <a:off x="8424391" y="6350049"/>
              <a:ext cx="562033" cy="507717"/>
            </a:xfrm>
            <a:custGeom>
              <a:avLst/>
              <a:gdLst>
                <a:gd name="connsiteX0" fmla="*/ 232600 w 232600"/>
                <a:gd name="connsiteY0" fmla="*/ 0 h 210121"/>
                <a:gd name="connsiteX1" fmla="*/ 160210 w 232600"/>
                <a:gd name="connsiteY1" fmla="*/ 210121 h 210121"/>
                <a:gd name="connsiteX2" fmla="*/ 0 w 232600"/>
                <a:gd name="connsiteY2" fmla="*/ 210121 h 210121"/>
                <a:gd name="connsiteX3" fmla="*/ 81534 w 232600"/>
                <a:gd name="connsiteY3" fmla="*/ 0 h 210121"/>
                <a:gd name="connsiteX4" fmla="*/ 232600 w 232600"/>
                <a:gd name="connsiteY4" fmla="*/ 0 h 210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00" h="210121">
                  <a:moveTo>
                    <a:pt x="232600" y="0"/>
                  </a:moveTo>
                  <a:lnTo>
                    <a:pt x="160210" y="210121"/>
                  </a:lnTo>
                  <a:lnTo>
                    <a:pt x="0" y="210121"/>
                  </a:lnTo>
                  <a:lnTo>
                    <a:pt x="81534" y="0"/>
                  </a:lnTo>
                  <a:lnTo>
                    <a:pt x="232600" y="0"/>
                  </a:lnTo>
                  <a:close/>
                </a:path>
              </a:pathLst>
            </a:custGeom>
            <a:solidFill>
              <a:srgbClr val="6C3680"/>
            </a:solidFill>
            <a:ln w="0" cap="flat">
              <a:noFill/>
              <a:prstDash val="solid"/>
              <a:miter/>
            </a:ln>
          </p:spPr>
          <p:txBody>
            <a:bodyPr rtlCol="0" anchor="ctr"/>
            <a:lstStyle/>
            <a:p>
              <a:endParaRPr lang="fr-FR"/>
            </a:p>
          </p:txBody>
        </p:sp>
        <p:sp>
          <p:nvSpPr>
            <p:cNvPr id="23" name="Forme libre : forme 62">
              <a:extLst>
                <a:ext uri="{FF2B5EF4-FFF2-40B4-BE49-F238E27FC236}">
                  <a16:creationId xmlns:a16="http://schemas.microsoft.com/office/drawing/2014/main" id="{18C13875-69D2-8D09-CE7C-2A7488074E84}"/>
                </a:ext>
              </a:extLst>
            </p:cNvPr>
            <p:cNvSpPr/>
            <p:nvPr/>
          </p:nvSpPr>
          <p:spPr bwMode="gray">
            <a:xfrm>
              <a:off x="10341570" y="6354653"/>
              <a:ext cx="195400" cy="503114"/>
            </a:xfrm>
            <a:custGeom>
              <a:avLst/>
              <a:gdLst>
                <a:gd name="connsiteX0" fmla="*/ 0 w 80867"/>
                <a:gd name="connsiteY0" fmla="*/ 0 h 208216"/>
                <a:gd name="connsiteX1" fmla="*/ 80867 w 80867"/>
                <a:gd name="connsiteY1" fmla="*/ 208216 h 208216"/>
                <a:gd name="connsiteX2" fmla="*/ 0 w 80867"/>
                <a:gd name="connsiteY2" fmla="*/ 208216 h 208216"/>
                <a:gd name="connsiteX3" fmla="*/ 0 w 80867"/>
                <a:gd name="connsiteY3" fmla="*/ 0 h 208216"/>
              </a:gdLst>
              <a:ahLst/>
              <a:cxnLst>
                <a:cxn ang="0">
                  <a:pos x="connsiteX0" y="connsiteY0"/>
                </a:cxn>
                <a:cxn ang="0">
                  <a:pos x="connsiteX1" y="connsiteY1"/>
                </a:cxn>
                <a:cxn ang="0">
                  <a:pos x="connsiteX2" y="connsiteY2"/>
                </a:cxn>
                <a:cxn ang="0">
                  <a:pos x="connsiteX3" y="connsiteY3"/>
                </a:cxn>
              </a:cxnLst>
              <a:rect l="l" t="t" r="r" b="b"/>
              <a:pathLst>
                <a:path w="80867" h="208216">
                  <a:moveTo>
                    <a:pt x="0" y="0"/>
                  </a:moveTo>
                  <a:lnTo>
                    <a:pt x="80867" y="208216"/>
                  </a:lnTo>
                  <a:lnTo>
                    <a:pt x="0" y="208216"/>
                  </a:lnTo>
                  <a:lnTo>
                    <a:pt x="0" y="0"/>
                  </a:lnTo>
                  <a:close/>
                </a:path>
              </a:pathLst>
            </a:custGeom>
            <a:solidFill>
              <a:srgbClr val="1D662E"/>
            </a:solidFill>
            <a:ln w="0" cap="flat">
              <a:noFill/>
              <a:prstDash val="solid"/>
              <a:miter/>
            </a:ln>
          </p:spPr>
          <p:txBody>
            <a:bodyPr rtlCol="0" anchor="ctr"/>
            <a:lstStyle/>
            <a:p>
              <a:endParaRPr lang="fr-FR"/>
            </a:p>
          </p:txBody>
        </p:sp>
      </p:grpSp>
      <p:sp>
        <p:nvSpPr>
          <p:cNvPr id="24" name="Forme libre : forme 65">
            <a:extLst>
              <a:ext uri="{FF2B5EF4-FFF2-40B4-BE49-F238E27FC236}">
                <a16:creationId xmlns:a16="http://schemas.microsoft.com/office/drawing/2014/main" id="{13D5AC75-E831-B7C9-5EAC-29CCFD141A1E}"/>
              </a:ext>
            </a:extLst>
          </p:cNvPr>
          <p:cNvSpPr/>
          <p:nvPr userDrawn="1"/>
        </p:nvSpPr>
        <p:spPr bwMode="gray">
          <a:xfrm>
            <a:off x="1" y="0"/>
            <a:ext cx="3073287" cy="6858000"/>
          </a:xfrm>
          <a:custGeom>
            <a:avLst/>
            <a:gdLst>
              <a:gd name="connsiteX0" fmla="*/ 0 w 3073287"/>
              <a:gd name="connsiteY0" fmla="*/ 0 h 6858000"/>
              <a:gd name="connsiteX1" fmla="*/ 1089666 w 3073287"/>
              <a:gd name="connsiteY1" fmla="*/ 0 h 6858000"/>
              <a:gd name="connsiteX2" fmla="*/ 3073287 w 3073287"/>
              <a:gd name="connsiteY2" fmla="*/ 6858000 h 6858000"/>
              <a:gd name="connsiteX3" fmla="*/ 0 w 30732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73287" h="6858000">
                <a:moveTo>
                  <a:pt x="0" y="0"/>
                </a:moveTo>
                <a:lnTo>
                  <a:pt x="1089666" y="0"/>
                </a:lnTo>
                <a:lnTo>
                  <a:pt x="3073287" y="6858000"/>
                </a:lnTo>
                <a:lnTo>
                  <a:pt x="0" y="6858000"/>
                </a:lnTo>
                <a:close/>
              </a:path>
            </a:pathLst>
          </a:custGeom>
          <a:solidFill>
            <a:srgbClr val="5580B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Rectangle 24">
            <a:extLst>
              <a:ext uri="{FF2B5EF4-FFF2-40B4-BE49-F238E27FC236}">
                <a16:creationId xmlns:a16="http://schemas.microsoft.com/office/drawing/2014/main" id="{BBC1D9DD-A47E-CF33-5A9F-9546120AE919}"/>
              </a:ext>
            </a:extLst>
          </p:cNvPr>
          <p:cNvSpPr/>
          <p:nvPr userDrawn="1"/>
        </p:nvSpPr>
        <p:spPr bwMode="gray">
          <a:xfrm>
            <a:off x="1991544" y="0"/>
            <a:ext cx="266462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orme libre : forme 67">
            <a:extLst>
              <a:ext uri="{FF2B5EF4-FFF2-40B4-BE49-F238E27FC236}">
                <a16:creationId xmlns:a16="http://schemas.microsoft.com/office/drawing/2014/main" id="{95229B9E-C55F-A07D-3C4C-0D5B9B3F0C69}"/>
              </a:ext>
            </a:extLst>
          </p:cNvPr>
          <p:cNvSpPr/>
          <p:nvPr userDrawn="1"/>
        </p:nvSpPr>
        <p:spPr bwMode="gray">
          <a:xfrm>
            <a:off x="1991544" y="3118072"/>
            <a:ext cx="1081744" cy="3739928"/>
          </a:xfrm>
          <a:custGeom>
            <a:avLst/>
            <a:gdLst>
              <a:gd name="connsiteX0" fmla="*/ 0 w 1081744"/>
              <a:gd name="connsiteY0" fmla="*/ 0 h 3739928"/>
              <a:gd name="connsiteX1" fmla="*/ 1081744 w 1081744"/>
              <a:gd name="connsiteY1" fmla="*/ 3739928 h 3739928"/>
              <a:gd name="connsiteX2" fmla="*/ 0 w 1081744"/>
              <a:gd name="connsiteY2" fmla="*/ 3739928 h 3739928"/>
            </a:gdLst>
            <a:ahLst/>
            <a:cxnLst>
              <a:cxn ang="0">
                <a:pos x="connsiteX0" y="connsiteY0"/>
              </a:cxn>
              <a:cxn ang="0">
                <a:pos x="connsiteX1" y="connsiteY1"/>
              </a:cxn>
              <a:cxn ang="0">
                <a:pos x="connsiteX2" y="connsiteY2"/>
              </a:cxn>
            </a:cxnLst>
            <a:rect l="l" t="t" r="r" b="b"/>
            <a:pathLst>
              <a:path w="1081744" h="3739928">
                <a:moveTo>
                  <a:pt x="0" y="0"/>
                </a:moveTo>
                <a:lnTo>
                  <a:pt x="1081744" y="3739928"/>
                </a:lnTo>
                <a:lnTo>
                  <a:pt x="0" y="3739928"/>
                </a:lnTo>
                <a:close/>
              </a:path>
            </a:pathLst>
          </a:custGeom>
          <a:solidFill>
            <a:srgbClr val="1D662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5">
            <a:extLst>
              <a:ext uri="{FF2B5EF4-FFF2-40B4-BE49-F238E27FC236}">
                <a16:creationId xmlns:a16="http://schemas.microsoft.com/office/drawing/2014/main" id="{1616306C-A79C-AD38-1150-825757101976}"/>
              </a:ext>
            </a:extLst>
          </p:cNvPr>
          <p:cNvSpPr/>
          <p:nvPr userDrawn="1"/>
        </p:nvSpPr>
        <p:spPr>
          <a:xfrm>
            <a:off x="0" y="5034946"/>
            <a:ext cx="4655840" cy="18230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space réservé pour une image  7">
            <a:extLst>
              <a:ext uri="{FF2B5EF4-FFF2-40B4-BE49-F238E27FC236}">
                <a16:creationId xmlns:a16="http://schemas.microsoft.com/office/drawing/2014/main" id="{C9672185-C1A2-C614-EE11-9367DFC1050E}"/>
              </a:ext>
            </a:extLst>
          </p:cNvPr>
          <p:cNvSpPr>
            <a:spLocks noGrp="1"/>
          </p:cNvSpPr>
          <p:nvPr>
            <p:ph type="pic" sz="quarter" idx="11" hasCustomPrompt="1"/>
          </p:nvPr>
        </p:nvSpPr>
        <p:spPr>
          <a:xfrm>
            <a:off x="288268" y="5262473"/>
            <a:ext cx="4079302" cy="1368000"/>
          </a:xfrm>
          <a:noFill/>
        </p:spPr>
        <p:txBody>
          <a:bodyPr anchor="ctr"/>
          <a:lstStyle>
            <a:lvl1pPr algn="ctr">
              <a:defRPr sz="3200" b="1">
                <a:solidFill>
                  <a:schemeClr val="bg1">
                    <a:lumMod val="85000"/>
                  </a:schemeClr>
                </a:solidFill>
              </a:defRPr>
            </a:lvl1pPr>
          </a:lstStyle>
          <a:p>
            <a:r>
              <a:rPr lang="en-GB"/>
              <a:t>LOGO</a:t>
            </a:r>
          </a:p>
        </p:txBody>
      </p:sp>
    </p:spTree>
    <p:extLst>
      <p:ext uri="{BB962C8B-B14F-4D97-AF65-F5344CB8AC3E}">
        <p14:creationId xmlns:p14="http://schemas.microsoft.com/office/powerpoint/2010/main" val="2531586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 object lef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15" name="Espace réservé du texte 14">
            <a:extLst>
              <a:ext uri="{FF2B5EF4-FFF2-40B4-BE49-F238E27FC236}">
                <a16:creationId xmlns:a16="http://schemas.microsoft.com/office/drawing/2014/main" id="{2A121D23-A640-B478-A1C9-2BD9E799212B}"/>
              </a:ext>
            </a:extLst>
          </p:cNvPr>
          <p:cNvSpPr>
            <a:spLocks noGrp="1"/>
          </p:cNvSpPr>
          <p:nvPr>
            <p:ph type="body" sz="quarter" idx="17" hasCustomPrompt="1"/>
          </p:nvPr>
        </p:nvSpPr>
        <p:spPr bwMode="gray">
          <a:xfrm>
            <a:off x="0" y="1666298"/>
            <a:ext cx="6775200" cy="3866400"/>
          </a:xfrm>
          <a:solidFill>
            <a:schemeClr val="bg2">
              <a:alpha val="85000"/>
            </a:schemeClr>
          </a:solidFill>
        </p:spPr>
        <p:txBody>
          <a:bodyPr lIns="504000" tIns="72000" rIns="504000" bIns="72000" anchor="ctr"/>
          <a:lstStyle>
            <a:lvl1pPr marL="0" indent="0">
              <a:buNone/>
              <a:defRPr sz="48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Your title here </a:t>
            </a:r>
          </a:p>
        </p:txBody>
      </p:sp>
      <p:grpSp>
        <p:nvGrpSpPr>
          <p:cNvPr id="18" name="Groupe 17">
            <a:extLst>
              <a:ext uri="{FF2B5EF4-FFF2-40B4-BE49-F238E27FC236}">
                <a16:creationId xmlns:a16="http://schemas.microsoft.com/office/drawing/2014/main" id="{63C4D474-402B-CBBF-4128-0DDC506FFB19}"/>
              </a:ext>
            </a:extLst>
          </p:cNvPr>
          <p:cNvGrpSpPr/>
          <p:nvPr userDrawn="1"/>
        </p:nvGrpSpPr>
        <p:grpSpPr>
          <a:xfrm>
            <a:off x="12424066" y="0"/>
            <a:ext cx="1885826" cy="2451438"/>
            <a:chOff x="4867566" y="1651754"/>
            <a:chExt cx="1885826" cy="2451438"/>
          </a:xfrm>
        </p:grpSpPr>
        <p:sp>
          <p:nvSpPr>
            <p:cNvPr id="19" name="Freeform 5">
              <a:extLst>
                <a:ext uri="{FF2B5EF4-FFF2-40B4-BE49-F238E27FC236}">
                  <a16:creationId xmlns:a16="http://schemas.microsoft.com/office/drawing/2014/main" id="{DE33A987-CD8C-0F33-6DFC-A9D169AFE387}"/>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3C46D8FE-AB28-944F-E4E2-7BEF02094BC4}"/>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6" name="Groupe 25">
            <a:extLst>
              <a:ext uri="{FF2B5EF4-FFF2-40B4-BE49-F238E27FC236}">
                <a16:creationId xmlns:a16="http://schemas.microsoft.com/office/drawing/2014/main" id="{E0881B7C-DB2F-109F-9244-28413F5BD10B}"/>
              </a:ext>
            </a:extLst>
          </p:cNvPr>
          <p:cNvGrpSpPr/>
          <p:nvPr userDrawn="1"/>
        </p:nvGrpSpPr>
        <p:grpSpPr>
          <a:xfrm>
            <a:off x="12424066" y="2680107"/>
            <a:ext cx="1885826" cy="2374493"/>
            <a:chOff x="511520" y="2588002"/>
            <a:chExt cx="1885826" cy="2374493"/>
          </a:xfrm>
        </p:grpSpPr>
        <p:sp>
          <p:nvSpPr>
            <p:cNvPr id="27" name="Freeform 5">
              <a:extLst>
                <a:ext uri="{FF2B5EF4-FFF2-40B4-BE49-F238E27FC236}">
                  <a16:creationId xmlns:a16="http://schemas.microsoft.com/office/drawing/2014/main" id="{5AB2FB20-B284-9B94-9D79-D7D3662955C2}"/>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a:extLst>
                <a:ext uri="{FF2B5EF4-FFF2-40B4-BE49-F238E27FC236}">
                  <a16:creationId xmlns:a16="http://schemas.microsoft.com/office/drawing/2014/main" id="{8992429D-7488-A557-3457-C7CAB6AC7488}"/>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grpSp>
        <p:nvGrpSpPr>
          <p:cNvPr id="2" name="Groupe 1">
            <a:extLst>
              <a:ext uri="{FF2B5EF4-FFF2-40B4-BE49-F238E27FC236}">
                <a16:creationId xmlns:a16="http://schemas.microsoft.com/office/drawing/2014/main" id="{24A793CC-911D-832B-2E20-0AF2694D5537}"/>
              </a:ext>
            </a:extLst>
          </p:cNvPr>
          <p:cNvGrpSpPr/>
          <p:nvPr userDrawn="1"/>
        </p:nvGrpSpPr>
        <p:grpSpPr>
          <a:xfrm>
            <a:off x="-2117892" y="5176004"/>
            <a:ext cx="1885826" cy="1681996"/>
            <a:chOff x="4867566" y="1651754"/>
            <a:chExt cx="1885826" cy="1681996"/>
          </a:xfrm>
        </p:grpSpPr>
        <p:sp>
          <p:nvSpPr>
            <p:cNvPr id="3" name="Freeform 5">
              <a:extLst>
                <a:ext uri="{FF2B5EF4-FFF2-40B4-BE49-F238E27FC236}">
                  <a16:creationId xmlns:a16="http://schemas.microsoft.com/office/drawing/2014/main" id="{13A49383-FBEE-0AC5-45C7-B71017965AB8}"/>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j-lt"/>
                <a:ea typeface="+mn-ea"/>
                <a:cs typeface="+mn-cs"/>
              </a:endParaRPr>
            </a:p>
          </p:txBody>
        </p:sp>
        <p:sp>
          <p:nvSpPr>
            <p:cNvPr id="4" name="Rectangle 3">
              <a:extLst>
                <a:ext uri="{FF2B5EF4-FFF2-40B4-BE49-F238E27FC236}">
                  <a16:creationId xmlns:a16="http://schemas.microsoft.com/office/drawing/2014/main" id="{67D9480E-82FD-27EB-F5E5-B6E1FE5BD166}"/>
                </a:ext>
              </a:extLst>
            </p:cNvPr>
            <p:cNvSpPr/>
            <p:nvPr/>
          </p:nvSpPr>
          <p:spPr>
            <a:xfrm>
              <a:off x="4867566" y="2010311"/>
              <a:ext cx="1885826" cy="1323439"/>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j-lt"/>
                </a:rPr>
                <a:t>To change the </a:t>
              </a:r>
              <a:r>
                <a:rPr lang="fr-FR" sz="1000" b="1" err="1">
                  <a:solidFill>
                    <a:schemeClr val="tx1"/>
                  </a:solidFill>
                  <a:latin typeface="+mj-lt"/>
                </a:rPr>
                <a:t>visual</a:t>
              </a:r>
              <a:br>
                <a:rPr lang="fr-FR" sz="1000" b="1">
                  <a:solidFill>
                    <a:schemeClr val="tx1"/>
                  </a:solidFill>
                  <a:latin typeface="+mj-lt"/>
                </a:rPr>
              </a:br>
              <a:r>
                <a:rPr lang="fr-FR" sz="1000" b="1">
                  <a:solidFill>
                    <a:schemeClr val="tx1"/>
                  </a:solidFill>
                  <a:latin typeface="+mj-lt"/>
                </a:rPr>
                <a:t>on the background:</a:t>
              </a:r>
            </a:p>
            <a:p>
              <a:pPr marL="171450" lvl="0" indent="-171450">
                <a:buFont typeface="Arial" panose="020B0604020202020204" pitchFamily="34" charset="0"/>
                <a:buChar char="•"/>
              </a:pPr>
              <a:r>
                <a:rPr lang="en-US" sz="1000">
                  <a:solidFill>
                    <a:schemeClr val="tx1"/>
                  </a:solidFill>
                </a:rPr>
                <a:t>Right click on the slide</a:t>
              </a:r>
            </a:p>
            <a:p>
              <a:pPr marL="171450" lvl="0" indent="-171450">
                <a:buFont typeface="Arial" panose="020B0604020202020204" pitchFamily="34" charset="0"/>
                <a:buChar char="•"/>
              </a:pPr>
              <a:r>
                <a:rPr lang="en-US" sz="1000">
                  <a:solidFill>
                    <a:schemeClr val="tx1"/>
                  </a:solidFill>
                </a:rPr>
                <a:t>Click on “Format Background”</a:t>
              </a:r>
            </a:p>
            <a:p>
              <a:pPr marL="171450" lvl="0" indent="-171450">
                <a:buFont typeface="Arial" panose="020B0604020202020204" pitchFamily="34" charset="0"/>
                <a:buChar char="•"/>
              </a:pPr>
              <a:r>
                <a:rPr lang="en-US" sz="1000">
                  <a:solidFill>
                    <a:schemeClr val="tx1"/>
                  </a:solidFill>
                </a:rPr>
                <a:t>Import a visual</a:t>
              </a:r>
              <a:br>
                <a:rPr lang="en-US" sz="1000">
                  <a:solidFill>
                    <a:schemeClr val="tx1"/>
                  </a:solidFill>
                </a:rPr>
              </a:br>
              <a:r>
                <a:rPr lang="en-US" sz="1000">
                  <a:solidFill>
                    <a:schemeClr val="tx1"/>
                  </a:solidFill>
                </a:rPr>
                <a:t>from your computer (1920x1080px)</a:t>
              </a:r>
            </a:p>
          </p:txBody>
        </p:sp>
      </p:grpSp>
    </p:spTree>
    <p:extLst>
      <p:ext uri="{BB962C8B-B14F-4D97-AF65-F5344CB8AC3E}">
        <p14:creationId xmlns:p14="http://schemas.microsoft.com/office/powerpoint/2010/main" val="2311655231"/>
      </p:ext>
    </p:extLst>
  </p:cSld>
  <p:clrMapOvr>
    <a:masterClrMapping/>
  </p:clrMapOvr>
  <p:transition>
    <p:pull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picture">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3" name="Espace réservé pour une image  2">
            <a:extLst>
              <a:ext uri="{FF2B5EF4-FFF2-40B4-BE49-F238E27FC236}">
                <a16:creationId xmlns:a16="http://schemas.microsoft.com/office/drawing/2014/main" id="{B0F6A6C9-95E0-1217-5C00-63653140F22A}"/>
              </a:ext>
            </a:extLst>
          </p:cNvPr>
          <p:cNvSpPr>
            <a:spLocks noGrp="1"/>
          </p:cNvSpPr>
          <p:nvPr>
            <p:ph type="pic" sz="quarter" idx="16"/>
          </p:nvPr>
        </p:nvSpPr>
        <p:spPr bwMode="gray">
          <a:xfrm>
            <a:off x="0" y="0"/>
            <a:ext cx="12192000" cy="6284913"/>
          </a:xfrm>
          <a:solidFill>
            <a:schemeClr val="bg1">
              <a:lumMod val="95000"/>
            </a:schemeClr>
          </a:solidFill>
        </p:spPr>
        <p:txBody>
          <a:bodyPr/>
          <a:lstStyle>
            <a:lvl1pPr>
              <a:defRPr sz="100">
                <a:solidFill>
                  <a:schemeClr val="tx1">
                    <a:alpha val="0"/>
                  </a:schemeClr>
                </a:solidFill>
              </a:defRPr>
            </a:lvl1pPr>
          </a:lstStyle>
          <a:p>
            <a:r>
              <a:rPr lang="en-US"/>
              <a:t>Click icon to add picture</a:t>
            </a:r>
            <a:endParaRPr lang="fr-FR"/>
          </a:p>
        </p:txBody>
      </p:sp>
      <p:grpSp>
        <p:nvGrpSpPr>
          <p:cNvPr id="15" name="Groupe 14">
            <a:extLst>
              <a:ext uri="{FF2B5EF4-FFF2-40B4-BE49-F238E27FC236}">
                <a16:creationId xmlns:a16="http://schemas.microsoft.com/office/drawing/2014/main" id="{98977858-2A06-D864-767B-842D4751B381}"/>
              </a:ext>
            </a:extLst>
          </p:cNvPr>
          <p:cNvGrpSpPr/>
          <p:nvPr userDrawn="1"/>
        </p:nvGrpSpPr>
        <p:grpSpPr>
          <a:xfrm>
            <a:off x="12424066" y="0"/>
            <a:ext cx="1885826" cy="2451438"/>
            <a:chOff x="4867566" y="1651754"/>
            <a:chExt cx="1885826" cy="2451438"/>
          </a:xfrm>
        </p:grpSpPr>
        <p:sp>
          <p:nvSpPr>
            <p:cNvPr id="16" name="Freeform 5">
              <a:extLst>
                <a:ext uri="{FF2B5EF4-FFF2-40B4-BE49-F238E27FC236}">
                  <a16:creationId xmlns:a16="http://schemas.microsoft.com/office/drawing/2014/main" id="{C8CAD380-1C97-5BB9-5629-189353CE1E85}"/>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Rectangle 16">
              <a:extLst>
                <a:ext uri="{FF2B5EF4-FFF2-40B4-BE49-F238E27FC236}">
                  <a16:creationId xmlns:a16="http://schemas.microsoft.com/office/drawing/2014/main" id="{533B1E17-965E-5353-7F29-E63DB948CA75}"/>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3" name="Groupe 22">
            <a:extLst>
              <a:ext uri="{FF2B5EF4-FFF2-40B4-BE49-F238E27FC236}">
                <a16:creationId xmlns:a16="http://schemas.microsoft.com/office/drawing/2014/main" id="{4B886920-ADE5-740D-E849-F4E928B42F07}"/>
              </a:ext>
            </a:extLst>
          </p:cNvPr>
          <p:cNvGrpSpPr/>
          <p:nvPr userDrawn="1"/>
        </p:nvGrpSpPr>
        <p:grpSpPr>
          <a:xfrm>
            <a:off x="12424066" y="2667407"/>
            <a:ext cx="1885826" cy="3513267"/>
            <a:chOff x="511520" y="2588002"/>
            <a:chExt cx="1885826" cy="3513267"/>
          </a:xfrm>
        </p:grpSpPr>
        <p:sp>
          <p:nvSpPr>
            <p:cNvPr id="24" name="Freeform 5">
              <a:extLst>
                <a:ext uri="{FF2B5EF4-FFF2-40B4-BE49-F238E27FC236}">
                  <a16:creationId xmlns:a16="http://schemas.microsoft.com/office/drawing/2014/main" id="{85FCFC1A-D8F3-AE10-58AB-91F34FBDF791}"/>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5" name="Rectangle 24">
              <a:extLst>
                <a:ext uri="{FF2B5EF4-FFF2-40B4-BE49-F238E27FC236}">
                  <a16:creationId xmlns:a16="http://schemas.microsoft.com/office/drawing/2014/main" id="{ECE5082E-62FC-99D9-43F4-B895F643D419}"/>
                </a:ext>
              </a:extLst>
            </p:cNvPr>
            <p:cNvSpPr/>
            <p:nvPr/>
          </p:nvSpPr>
          <p:spPr>
            <a:xfrm>
              <a:off x="511520" y="2946559"/>
              <a:ext cx="1885826" cy="3154710"/>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First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000" b="1" i="0" u="none" strike="noStrike" kern="1200" cap="none" spc="0" normalizeH="0" baseline="0" noProof="0">
                <a:ln>
                  <a:noFill/>
                </a:ln>
                <a:solidFill>
                  <a:schemeClr val="tx1"/>
                </a:solidFill>
                <a:effectLst/>
                <a:uLnTx/>
                <a:uFillTx/>
                <a:latin typeface="+mn-lt"/>
                <a:ea typeface="+mn-ea"/>
                <a:cs typeface="+mn-cs"/>
              </a:endParaRP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spTree>
    <p:extLst>
      <p:ext uri="{BB962C8B-B14F-4D97-AF65-F5344CB8AC3E}">
        <p14:creationId xmlns:p14="http://schemas.microsoft.com/office/powerpoint/2010/main" val="27213808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icture right + border">
    <p:spTree>
      <p:nvGrpSpPr>
        <p:cNvPr id="1" name=""/>
        <p:cNvGrpSpPr/>
        <p:nvPr/>
      </p:nvGrpSpPr>
      <p:grpSpPr>
        <a:xfrm>
          <a:off x="0" y="0"/>
          <a:ext cx="0" cy="0"/>
          <a:chOff x="0" y="0"/>
          <a:chExt cx="0" cy="0"/>
        </a:xfrm>
      </p:grpSpPr>
      <p:sp>
        <p:nvSpPr>
          <p:cNvPr id="10" name="Espace réservé pour une image  9">
            <a:extLst>
              <a:ext uri="{FF2B5EF4-FFF2-40B4-BE49-F238E27FC236}">
                <a16:creationId xmlns:a16="http://schemas.microsoft.com/office/drawing/2014/main" id="{43E74F2D-EABB-A3E1-FFAD-E8E77F0D946B}"/>
              </a:ext>
            </a:extLst>
          </p:cNvPr>
          <p:cNvSpPr>
            <a:spLocks noGrp="1"/>
          </p:cNvSpPr>
          <p:nvPr>
            <p:ph type="pic" sz="quarter" idx="16"/>
          </p:nvPr>
        </p:nvSpPr>
        <p:spPr bwMode="gray">
          <a:xfrm>
            <a:off x="3746400" y="0"/>
            <a:ext cx="8445600" cy="6284628"/>
          </a:xfrm>
          <a:solidFill>
            <a:schemeClr val="bg1">
              <a:lumMod val="95000"/>
            </a:schemeClr>
          </a:solidFill>
        </p:spPr>
        <p:txBody>
          <a:bodyPr/>
          <a:lstStyle>
            <a:lvl1pPr>
              <a:defRPr>
                <a:solidFill>
                  <a:schemeClr val="tx1">
                    <a:alpha val="0"/>
                  </a:schemeClr>
                </a:solidFill>
              </a:defRPr>
            </a:lvl1pPr>
          </a:lstStyle>
          <a:p>
            <a:r>
              <a:rPr lang="en-US"/>
              <a:t>Click icon to add picture</a:t>
            </a:r>
            <a:endParaRPr lang="fr-FR"/>
          </a:p>
        </p:txBody>
      </p:sp>
      <p:sp>
        <p:nvSpPr>
          <p:cNvPr id="6" name="Rectangle 5">
            <a:extLst>
              <a:ext uri="{FF2B5EF4-FFF2-40B4-BE49-F238E27FC236}">
                <a16:creationId xmlns:a16="http://schemas.microsoft.com/office/drawing/2014/main" id="{6DC20D6B-FB06-B8C5-C87A-4FA7C801BB41}"/>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que 6">
            <a:extLst>
              <a:ext uri="{FF2B5EF4-FFF2-40B4-BE49-F238E27FC236}">
                <a16:creationId xmlns:a16="http://schemas.microsoft.com/office/drawing/2014/main" id="{871BEFD1-6AA1-0CDD-7901-E91BD5F761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84D4A711-940D-B5B3-B3F5-31B34D55F1DF}"/>
              </a:ext>
            </a:extLst>
          </p:cNvPr>
          <p:cNvSpPr>
            <a:spLocks noGrp="1"/>
          </p:cNvSpPr>
          <p:nvPr>
            <p:ph type="title" hasCustomPrompt="1"/>
          </p:nvPr>
        </p:nvSpPr>
        <p:spPr>
          <a:xfrm>
            <a:off x="304163" y="360745"/>
            <a:ext cx="3079117" cy="865603"/>
          </a:xfrm>
        </p:spPr>
        <p:txBody>
          <a:bodyPr/>
          <a:lstStyle>
            <a:lvl1pPr>
              <a:defRPr/>
            </a:lvl1pPr>
          </a:lstStyle>
          <a:p>
            <a:r>
              <a:rPr lang="en-GB"/>
              <a:t>insert Your title here </a:t>
            </a:r>
          </a:p>
        </p:txBody>
      </p:sp>
      <p:sp>
        <p:nvSpPr>
          <p:cNvPr id="4" name="Espace réservé du pied de page 3">
            <a:extLst>
              <a:ext uri="{FF2B5EF4-FFF2-40B4-BE49-F238E27FC236}">
                <a16:creationId xmlns:a16="http://schemas.microsoft.com/office/drawing/2014/main" id="{C772C634-0E3C-91ED-C923-A1D526852CF6}"/>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EE0A95E3-FF4E-F94E-C299-B3B5300D59BA}"/>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4" name="Espace réservé du texte 13">
            <a:extLst>
              <a:ext uri="{FF2B5EF4-FFF2-40B4-BE49-F238E27FC236}">
                <a16:creationId xmlns:a16="http://schemas.microsoft.com/office/drawing/2014/main" id="{18EC2EF4-255E-03F6-FCB8-01E4FB7CB4FE}"/>
              </a:ext>
            </a:extLst>
          </p:cNvPr>
          <p:cNvSpPr>
            <a:spLocks noGrp="1"/>
          </p:cNvSpPr>
          <p:nvPr>
            <p:ph type="body" sz="quarter" idx="17" hasCustomPrompt="1"/>
          </p:nvPr>
        </p:nvSpPr>
        <p:spPr>
          <a:xfrm>
            <a:off x="300038" y="1676400"/>
            <a:ext cx="3079750" cy="4160520"/>
          </a:xfrm>
        </p:spPr>
        <p:txBody>
          <a:body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a:p>
            <a:pPr lvl="4"/>
            <a:endParaRPr lang="en-GB"/>
          </a:p>
        </p:txBody>
      </p:sp>
      <p:sp>
        <p:nvSpPr>
          <p:cNvPr id="18" name="Espace réservé du texte 14">
            <a:extLst>
              <a:ext uri="{FF2B5EF4-FFF2-40B4-BE49-F238E27FC236}">
                <a16:creationId xmlns:a16="http://schemas.microsoft.com/office/drawing/2014/main" id="{1C11BF27-329D-A9CC-8A21-3E3DF32F75A4}"/>
              </a:ext>
            </a:extLst>
          </p:cNvPr>
          <p:cNvSpPr>
            <a:spLocks noGrp="1"/>
          </p:cNvSpPr>
          <p:nvPr>
            <p:ph type="body" sz="quarter" idx="18" hasCustomPrompt="1"/>
          </p:nvPr>
        </p:nvSpPr>
        <p:spPr bwMode="gray">
          <a:xfrm>
            <a:off x="5416800" y="1666298"/>
            <a:ext cx="6775200" cy="3866400"/>
          </a:xfrm>
          <a:solidFill>
            <a:schemeClr val="tx2">
              <a:alpha val="85000"/>
            </a:schemeClr>
          </a:solidFill>
        </p:spPr>
        <p:txBody>
          <a:bodyPr lIns="504000" tIns="72000" rIns="504000" bIns="72000" anchor="ctr"/>
          <a:lstStyle>
            <a:lvl1pPr marL="0" inden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Your text here</a:t>
            </a:r>
          </a:p>
        </p:txBody>
      </p:sp>
      <p:grpSp>
        <p:nvGrpSpPr>
          <p:cNvPr id="9" name="Groupe 8">
            <a:extLst>
              <a:ext uri="{FF2B5EF4-FFF2-40B4-BE49-F238E27FC236}">
                <a16:creationId xmlns:a16="http://schemas.microsoft.com/office/drawing/2014/main" id="{C4443151-DFB4-B0B1-9327-B09772798A4D}"/>
              </a:ext>
            </a:extLst>
          </p:cNvPr>
          <p:cNvGrpSpPr/>
          <p:nvPr userDrawn="1"/>
        </p:nvGrpSpPr>
        <p:grpSpPr>
          <a:xfrm>
            <a:off x="12424066" y="0"/>
            <a:ext cx="1885826" cy="2451438"/>
            <a:chOff x="4867566" y="1651754"/>
            <a:chExt cx="1885826" cy="2451438"/>
          </a:xfrm>
        </p:grpSpPr>
        <p:sp>
          <p:nvSpPr>
            <p:cNvPr id="11" name="Freeform 5">
              <a:extLst>
                <a:ext uri="{FF2B5EF4-FFF2-40B4-BE49-F238E27FC236}">
                  <a16:creationId xmlns:a16="http://schemas.microsoft.com/office/drawing/2014/main" id="{7411A6C4-D4F6-663B-2824-515C9B8075C2}"/>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11">
              <a:extLst>
                <a:ext uri="{FF2B5EF4-FFF2-40B4-BE49-F238E27FC236}">
                  <a16:creationId xmlns:a16="http://schemas.microsoft.com/office/drawing/2014/main" id="{EA523A1E-657B-7FD4-FE04-908C5E9DC795}"/>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3" name="Group 5">
            <a:extLst>
              <a:ext uri="{FF2B5EF4-FFF2-40B4-BE49-F238E27FC236}">
                <a16:creationId xmlns:a16="http://schemas.microsoft.com/office/drawing/2014/main" id="{09FBD088-2127-C187-6A8A-4CD65E92DD7C}"/>
              </a:ext>
            </a:extLst>
          </p:cNvPr>
          <p:cNvGrpSpPr/>
          <p:nvPr userDrawn="1"/>
        </p:nvGrpSpPr>
        <p:grpSpPr>
          <a:xfrm>
            <a:off x="12424066" y="2715002"/>
            <a:ext cx="1885826" cy="1528108"/>
            <a:chOff x="7045594" y="2588002"/>
            <a:chExt cx="1885826" cy="1528108"/>
          </a:xfrm>
        </p:grpSpPr>
        <p:grpSp>
          <p:nvGrpSpPr>
            <p:cNvPr id="15" name="Groupe 14">
              <a:extLst>
                <a:ext uri="{FF2B5EF4-FFF2-40B4-BE49-F238E27FC236}">
                  <a16:creationId xmlns:a16="http://schemas.microsoft.com/office/drawing/2014/main" id="{7A8B0CFE-D6B3-8ECC-51F9-9E57259359BB}"/>
                </a:ext>
              </a:extLst>
            </p:cNvPr>
            <p:cNvGrpSpPr/>
            <p:nvPr/>
          </p:nvGrpSpPr>
          <p:grpSpPr>
            <a:xfrm>
              <a:off x="7045594" y="2588002"/>
              <a:ext cx="1885826" cy="1528108"/>
              <a:chOff x="2689543" y="1651754"/>
              <a:chExt cx="1885826" cy="1528108"/>
            </a:xfrm>
          </p:grpSpPr>
          <p:sp>
            <p:nvSpPr>
              <p:cNvPr id="17" name="Freeform 5">
                <a:extLst>
                  <a:ext uri="{FF2B5EF4-FFF2-40B4-BE49-F238E27FC236}">
                    <a16:creationId xmlns:a16="http://schemas.microsoft.com/office/drawing/2014/main" id="{8ED7D032-5037-01D9-19DA-54238491AD42}"/>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Rectangle 18">
                <a:extLst>
                  <a:ext uri="{FF2B5EF4-FFF2-40B4-BE49-F238E27FC236}">
                    <a16:creationId xmlns:a16="http://schemas.microsoft.com/office/drawing/2014/main" id="{BB3BC2BF-BDB4-102A-F64D-9BB5C9A8C766}"/>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16" name="Image 15">
              <a:extLst>
                <a:ext uri="{FF2B5EF4-FFF2-40B4-BE49-F238E27FC236}">
                  <a16:creationId xmlns:a16="http://schemas.microsoft.com/office/drawing/2014/main" id="{DFCC9D5A-B878-553B-65C7-0EBF604DA5E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20" name="Groupe 19">
            <a:extLst>
              <a:ext uri="{FF2B5EF4-FFF2-40B4-BE49-F238E27FC236}">
                <a16:creationId xmlns:a16="http://schemas.microsoft.com/office/drawing/2014/main" id="{FD0005FA-7127-E1A5-98E0-AB2B32EEE94A}"/>
              </a:ext>
            </a:extLst>
          </p:cNvPr>
          <p:cNvGrpSpPr/>
          <p:nvPr userDrawn="1"/>
        </p:nvGrpSpPr>
        <p:grpSpPr>
          <a:xfrm>
            <a:off x="12424066" y="4483507"/>
            <a:ext cx="1885826" cy="2374493"/>
            <a:chOff x="511520" y="2588002"/>
            <a:chExt cx="1885826" cy="2374493"/>
          </a:xfrm>
        </p:grpSpPr>
        <p:sp>
          <p:nvSpPr>
            <p:cNvPr id="21" name="Freeform 5">
              <a:extLst>
                <a:ext uri="{FF2B5EF4-FFF2-40B4-BE49-F238E27FC236}">
                  <a16:creationId xmlns:a16="http://schemas.microsoft.com/office/drawing/2014/main" id="{E5EA27C8-AB7B-F467-F17A-AC4B2116EC3A}"/>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2" name="Rectangle 21">
              <a:extLst>
                <a:ext uri="{FF2B5EF4-FFF2-40B4-BE49-F238E27FC236}">
                  <a16:creationId xmlns:a16="http://schemas.microsoft.com/office/drawing/2014/main" id="{F0F66E71-48BB-118A-6554-B308D7B0B04C}"/>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spTree>
    <p:extLst>
      <p:ext uri="{BB962C8B-B14F-4D97-AF65-F5344CB8AC3E}">
        <p14:creationId xmlns:p14="http://schemas.microsoft.com/office/powerpoint/2010/main" val="788145309"/>
      </p:ext>
    </p:extLst>
  </p:cSld>
  <p:clrMapOvr>
    <a:masterClrMapping/>
  </p:clrMapOvr>
  <p:transition>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 title + border righ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2" name="Titre 1">
            <a:extLst>
              <a:ext uri="{FF2B5EF4-FFF2-40B4-BE49-F238E27FC236}">
                <a16:creationId xmlns:a16="http://schemas.microsoft.com/office/drawing/2014/main" id="{74A7EE69-DAB7-FE46-0E7E-358AE094BB38}"/>
              </a:ext>
            </a:extLst>
          </p:cNvPr>
          <p:cNvSpPr>
            <a:spLocks noGrp="1"/>
          </p:cNvSpPr>
          <p:nvPr>
            <p:ph type="title" hasCustomPrompt="1"/>
          </p:nvPr>
        </p:nvSpPr>
        <p:spPr/>
        <p:txBody>
          <a:bodyPr/>
          <a:lstStyle>
            <a:lvl1pPr>
              <a:defRPr>
                <a:solidFill>
                  <a:schemeClr val="bg1"/>
                </a:solidFill>
                <a:effectLst>
                  <a:outerShdw blurRad="419100" sx="102000" sy="102000" algn="ctr" rotWithShape="0">
                    <a:prstClr val="black">
                      <a:alpha val="41000"/>
                    </a:prstClr>
                  </a:outerShdw>
                </a:effectLst>
              </a:defRPr>
            </a:lvl1pPr>
          </a:lstStyle>
          <a:p>
            <a:r>
              <a:rPr lang="en-GB"/>
              <a:t>insert Your title here </a:t>
            </a:r>
          </a:p>
        </p:txBody>
      </p:sp>
      <p:sp>
        <p:nvSpPr>
          <p:cNvPr id="3" name="Espace réservé du contenu 12">
            <a:extLst>
              <a:ext uri="{FF2B5EF4-FFF2-40B4-BE49-F238E27FC236}">
                <a16:creationId xmlns:a16="http://schemas.microsoft.com/office/drawing/2014/main" id="{916C7C5C-32C8-172C-902D-134674E549DF}"/>
              </a:ext>
            </a:extLst>
          </p:cNvPr>
          <p:cNvSpPr>
            <a:spLocks noGrp="1"/>
          </p:cNvSpPr>
          <p:nvPr>
            <p:ph sz="quarter" idx="19" hasCustomPrompt="1"/>
          </p:nvPr>
        </p:nvSpPr>
        <p:spPr bwMode="gray">
          <a:xfrm>
            <a:off x="5416800" y="1666298"/>
            <a:ext cx="6775200" cy="3866400"/>
          </a:xfrm>
          <a:solidFill>
            <a:schemeClr val="tx2">
              <a:alpha val="85000"/>
            </a:schemeClr>
          </a:solidFill>
        </p:spPr>
        <p:txBody>
          <a:bodyPr lIns="540000" rIns="540000"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25" name="Groupe 24">
            <a:extLst>
              <a:ext uri="{FF2B5EF4-FFF2-40B4-BE49-F238E27FC236}">
                <a16:creationId xmlns:a16="http://schemas.microsoft.com/office/drawing/2014/main" id="{92570017-3BC9-2EFC-F6E2-9AFD455DBF44}"/>
              </a:ext>
            </a:extLst>
          </p:cNvPr>
          <p:cNvGrpSpPr/>
          <p:nvPr userDrawn="1"/>
        </p:nvGrpSpPr>
        <p:grpSpPr>
          <a:xfrm>
            <a:off x="12424066" y="0"/>
            <a:ext cx="1885826" cy="2451438"/>
            <a:chOff x="4867566" y="1651754"/>
            <a:chExt cx="1885826" cy="2451438"/>
          </a:xfrm>
        </p:grpSpPr>
        <p:sp>
          <p:nvSpPr>
            <p:cNvPr id="26" name="Freeform 5">
              <a:extLst>
                <a:ext uri="{FF2B5EF4-FFF2-40B4-BE49-F238E27FC236}">
                  <a16:creationId xmlns:a16="http://schemas.microsoft.com/office/drawing/2014/main" id="{28870649-4312-C321-F3C5-376595DFE5AC}"/>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7" name="Rectangle 26">
              <a:extLst>
                <a:ext uri="{FF2B5EF4-FFF2-40B4-BE49-F238E27FC236}">
                  <a16:creationId xmlns:a16="http://schemas.microsoft.com/office/drawing/2014/main" id="{60038C3D-0859-4EBD-6394-5262E3BB4D90}"/>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28" name="Group 5">
            <a:extLst>
              <a:ext uri="{FF2B5EF4-FFF2-40B4-BE49-F238E27FC236}">
                <a16:creationId xmlns:a16="http://schemas.microsoft.com/office/drawing/2014/main" id="{7E06EEC2-73AD-C09B-C8C6-2CF83F6A70DF}"/>
              </a:ext>
            </a:extLst>
          </p:cNvPr>
          <p:cNvGrpSpPr/>
          <p:nvPr userDrawn="1"/>
        </p:nvGrpSpPr>
        <p:grpSpPr>
          <a:xfrm>
            <a:off x="12424066" y="2715002"/>
            <a:ext cx="1885826" cy="1528108"/>
            <a:chOff x="7045594" y="2588002"/>
            <a:chExt cx="1885826" cy="1528108"/>
          </a:xfrm>
        </p:grpSpPr>
        <p:grpSp>
          <p:nvGrpSpPr>
            <p:cNvPr id="29" name="Groupe 28">
              <a:extLst>
                <a:ext uri="{FF2B5EF4-FFF2-40B4-BE49-F238E27FC236}">
                  <a16:creationId xmlns:a16="http://schemas.microsoft.com/office/drawing/2014/main" id="{FA10A02A-B70B-5930-E276-FC75CC16FC86}"/>
                </a:ext>
              </a:extLst>
            </p:cNvPr>
            <p:cNvGrpSpPr/>
            <p:nvPr/>
          </p:nvGrpSpPr>
          <p:grpSpPr>
            <a:xfrm>
              <a:off x="7045594" y="2588002"/>
              <a:ext cx="1885826" cy="1528108"/>
              <a:chOff x="2689543" y="1651754"/>
              <a:chExt cx="1885826" cy="1528108"/>
            </a:xfrm>
          </p:grpSpPr>
          <p:sp>
            <p:nvSpPr>
              <p:cNvPr id="31" name="Freeform 5">
                <a:extLst>
                  <a:ext uri="{FF2B5EF4-FFF2-40B4-BE49-F238E27FC236}">
                    <a16:creationId xmlns:a16="http://schemas.microsoft.com/office/drawing/2014/main" id="{0703016A-470F-E942-4855-8D89E10E9015}"/>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2" name="Rectangle 31">
                <a:extLst>
                  <a:ext uri="{FF2B5EF4-FFF2-40B4-BE49-F238E27FC236}">
                    <a16:creationId xmlns:a16="http://schemas.microsoft.com/office/drawing/2014/main" id="{DBD2025F-7CC7-4596-423D-D30F5D9F26BC}"/>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30" name="Image 29">
              <a:extLst>
                <a:ext uri="{FF2B5EF4-FFF2-40B4-BE49-F238E27FC236}">
                  <a16:creationId xmlns:a16="http://schemas.microsoft.com/office/drawing/2014/main" id="{B5AC4557-18BC-F83D-BBC9-BBCB886F5F3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33" name="Groupe 32">
            <a:extLst>
              <a:ext uri="{FF2B5EF4-FFF2-40B4-BE49-F238E27FC236}">
                <a16:creationId xmlns:a16="http://schemas.microsoft.com/office/drawing/2014/main" id="{7CBD91CB-5794-72DD-3DC2-7402F3365CAC}"/>
              </a:ext>
            </a:extLst>
          </p:cNvPr>
          <p:cNvGrpSpPr/>
          <p:nvPr userDrawn="1"/>
        </p:nvGrpSpPr>
        <p:grpSpPr>
          <a:xfrm>
            <a:off x="12424066" y="4483507"/>
            <a:ext cx="1885826" cy="2374493"/>
            <a:chOff x="511520" y="2588002"/>
            <a:chExt cx="1885826" cy="2374493"/>
          </a:xfrm>
        </p:grpSpPr>
        <p:sp>
          <p:nvSpPr>
            <p:cNvPr id="34" name="Freeform 5">
              <a:extLst>
                <a:ext uri="{FF2B5EF4-FFF2-40B4-BE49-F238E27FC236}">
                  <a16:creationId xmlns:a16="http://schemas.microsoft.com/office/drawing/2014/main" id="{563E6E71-5F24-045A-4D5A-9C398CC3D0D7}"/>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5" name="Rectangle 34">
              <a:extLst>
                <a:ext uri="{FF2B5EF4-FFF2-40B4-BE49-F238E27FC236}">
                  <a16:creationId xmlns:a16="http://schemas.microsoft.com/office/drawing/2014/main" id="{352D5932-76BE-E740-7B9F-34C16904E559}"/>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grpSp>
        <p:nvGrpSpPr>
          <p:cNvPr id="4" name="Groupe 3">
            <a:extLst>
              <a:ext uri="{FF2B5EF4-FFF2-40B4-BE49-F238E27FC236}">
                <a16:creationId xmlns:a16="http://schemas.microsoft.com/office/drawing/2014/main" id="{90DFD548-DA7E-12E0-9A3D-32CDE9A2E026}"/>
              </a:ext>
            </a:extLst>
          </p:cNvPr>
          <p:cNvGrpSpPr/>
          <p:nvPr userDrawn="1"/>
        </p:nvGrpSpPr>
        <p:grpSpPr>
          <a:xfrm>
            <a:off x="-2117892" y="5176004"/>
            <a:ext cx="1885826" cy="1681996"/>
            <a:chOff x="4867566" y="1651754"/>
            <a:chExt cx="1885826" cy="1681996"/>
          </a:xfrm>
        </p:grpSpPr>
        <p:sp>
          <p:nvSpPr>
            <p:cNvPr id="8" name="Freeform 5">
              <a:extLst>
                <a:ext uri="{FF2B5EF4-FFF2-40B4-BE49-F238E27FC236}">
                  <a16:creationId xmlns:a16="http://schemas.microsoft.com/office/drawing/2014/main" id="{CA1126B0-58C3-6D0E-1479-C8238A4EEB50}"/>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j-lt"/>
                <a:ea typeface="+mn-ea"/>
                <a:cs typeface="+mn-cs"/>
              </a:endParaRPr>
            </a:p>
          </p:txBody>
        </p:sp>
        <p:sp>
          <p:nvSpPr>
            <p:cNvPr id="9" name="Rectangle 8">
              <a:extLst>
                <a:ext uri="{FF2B5EF4-FFF2-40B4-BE49-F238E27FC236}">
                  <a16:creationId xmlns:a16="http://schemas.microsoft.com/office/drawing/2014/main" id="{2EF3A6A4-F953-1716-A23E-FA0AAD313F79}"/>
                </a:ext>
              </a:extLst>
            </p:cNvPr>
            <p:cNvSpPr/>
            <p:nvPr/>
          </p:nvSpPr>
          <p:spPr>
            <a:xfrm>
              <a:off x="4867566" y="2010311"/>
              <a:ext cx="1885826" cy="1323439"/>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j-lt"/>
                </a:rPr>
                <a:t>To change the </a:t>
              </a:r>
              <a:r>
                <a:rPr lang="fr-FR" sz="1000" b="1" err="1">
                  <a:solidFill>
                    <a:schemeClr val="tx1"/>
                  </a:solidFill>
                  <a:latin typeface="+mj-lt"/>
                </a:rPr>
                <a:t>visual</a:t>
              </a:r>
              <a:br>
                <a:rPr lang="fr-FR" sz="1000" b="1">
                  <a:solidFill>
                    <a:schemeClr val="tx1"/>
                  </a:solidFill>
                  <a:latin typeface="+mj-lt"/>
                </a:rPr>
              </a:br>
              <a:r>
                <a:rPr lang="fr-FR" sz="1000" b="1">
                  <a:solidFill>
                    <a:schemeClr val="tx1"/>
                  </a:solidFill>
                  <a:latin typeface="+mj-lt"/>
                </a:rPr>
                <a:t>on the background:</a:t>
              </a:r>
            </a:p>
            <a:p>
              <a:pPr marL="171450" lvl="0" indent="-171450">
                <a:buFont typeface="Arial" panose="020B0604020202020204" pitchFamily="34" charset="0"/>
                <a:buChar char="•"/>
              </a:pPr>
              <a:r>
                <a:rPr lang="en-US" sz="1000">
                  <a:solidFill>
                    <a:schemeClr val="tx1"/>
                  </a:solidFill>
                </a:rPr>
                <a:t>Right click on the slide</a:t>
              </a:r>
            </a:p>
            <a:p>
              <a:pPr marL="171450" lvl="0" indent="-171450">
                <a:buFont typeface="Arial" panose="020B0604020202020204" pitchFamily="34" charset="0"/>
                <a:buChar char="•"/>
              </a:pPr>
              <a:r>
                <a:rPr lang="en-US" sz="1000">
                  <a:solidFill>
                    <a:schemeClr val="tx1"/>
                  </a:solidFill>
                </a:rPr>
                <a:t>Click on “Format Background”</a:t>
              </a:r>
            </a:p>
            <a:p>
              <a:pPr marL="171450" lvl="0" indent="-171450">
                <a:buFont typeface="Arial" panose="020B0604020202020204" pitchFamily="34" charset="0"/>
                <a:buChar char="•"/>
              </a:pPr>
              <a:r>
                <a:rPr lang="en-US" sz="1000">
                  <a:solidFill>
                    <a:schemeClr val="tx1"/>
                  </a:solidFill>
                </a:rPr>
                <a:t>Import a visual</a:t>
              </a:r>
              <a:br>
                <a:rPr lang="en-US" sz="1000">
                  <a:solidFill>
                    <a:schemeClr val="tx1"/>
                  </a:solidFill>
                </a:rPr>
              </a:br>
              <a:r>
                <a:rPr lang="en-US" sz="1000">
                  <a:solidFill>
                    <a:schemeClr val="tx1"/>
                  </a:solidFill>
                </a:rPr>
                <a:t>from your computer (1920x1080px)</a:t>
              </a:r>
            </a:p>
          </p:txBody>
        </p:sp>
      </p:grpSp>
    </p:spTree>
    <p:extLst>
      <p:ext uri="{BB962C8B-B14F-4D97-AF65-F5344CB8AC3E}">
        <p14:creationId xmlns:p14="http://schemas.microsoft.com/office/powerpoint/2010/main" val="2352550259"/>
      </p:ext>
    </p:extLst>
  </p:cSld>
  <p:clrMapOvr>
    <a:masterClrMapping/>
  </p:clrMapOvr>
  <p:transition>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 title + border lef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A36118-9B28-34C1-8E0F-FB01BB229ADB}"/>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11311D6-163A-90C3-30BB-AB1CB7E99267}"/>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3D862C9B-E06A-A063-6CCD-CA1EF3FB5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0356" y="6457014"/>
            <a:ext cx="965200" cy="228600"/>
          </a:xfrm>
          <a:prstGeom prst="rect">
            <a:avLst/>
          </a:prstGeom>
        </p:spPr>
      </p:pic>
      <p:sp>
        <p:nvSpPr>
          <p:cNvPr id="10" name="Espace réservé du pied de page 9">
            <a:extLst>
              <a:ext uri="{FF2B5EF4-FFF2-40B4-BE49-F238E27FC236}">
                <a16:creationId xmlns:a16="http://schemas.microsoft.com/office/drawing/2014/main" id="{FA3D8AC4-7D26-CFBE-170E-4072BA88EFBD}"/>
              </a:ext>
            </a:extLst>
          </p:cNvPr>
          <p:cNvSpPr>
            <a:spLocks noGrp="1"/>
          </p:cNvSpPr>
          <p:nvPr>
            <p:ph type="ftr" sz="quarter" idx="14"/>
          </p:nvPr>
        </p:nvSpPr>
        <p:spPr/>
        <p:txBody>
          <a:bodyPr/>
          <a:lstStyle/>
          <a:p>
            <a:r>
              <a:rPr lang="en-GB"/>
              <a:t>Footer</a:t>
            </a:r>
          </a:p>
        </p:txBody>
      </p:sp>
      <p:sp>
        <p:nvSpPr>
          <p:cNvPr id="2" name="Titre 1">
            <a:extLst>
              <a:ext uri="{FF2B5EF4-FFF2-40B4-BE49-F238E27FC236}">
                <a16:creationId xmlns:a16="http://schemas.microsoft.com/office/drawing/2014/main" id="{74A7EE69-DAB7-FE46-0E7E-358AE094BB38}"/>
              </a:ext>
            </a:extLst>
          </p:cNvPr>
          <p:cNvSpPr>
            <a:spLocks noGrp="1"/>
          </p:cNvSpPr>
          <p:nvPr>
            <p:ph type="title" hasCustomPrompt="1"/>
          </p:nvPr>
        </p:nvSpPr>
        <p:spPr/>
        <p:txBody>
          <a:bodyPr/>
          <a:lstStyle>
            <a:lvl1pPr>
              <a:defRPr>
                <a:solidFill>
                  <a:schemeClr val="bg1"/>
                </a:solidFill>
                <a:effectLst>
                  <a:outerShdw blurRad="419100" sx="102000" sy="102000" algn="ctr" rotWithShape="0">
                    <a:prstClr val="black">
                      <a:alpha val="41000"/>
                    </a:prstClr>
                  </a:outerShdw>
                </a:effectLst>
              </a:defRPr>
            </a:lvl1pPr>
          </a:lstStyle>
          <a:p>
            <a:r>
              <a:rPr lang="en-GB"/>
              <a:t>insert Your title here </a:t>
            </a:r>
          </a:p>
        </p:txBody>
      </p:sp>
      <p:sp>
        <p:nvSpPr>
          <p:cNvPr id="3" name="Espace réservé du contenu 12">
            <a:extLst>
              <a:ext uri="{FF2B5EF4-FFF2-40B4-BE49-F238E27FC236}">
                <a16:creationId xmlns:a16="http://schemas.microsoft.com/office/drawing/2014/main" id="{916C7C5C-32C8-172C-902D-134674E549DF}"/>
              </a:ext>
            </a:extLst>
          </p:cNvPr>
          <p:cNvSpPr>
            <a:spLocks noGrp="1"/>
          </p:cNvSpPr>
          <p:nvPr>
            <p:ph sz="quarter" idx="19" hasCustomPrompt="1"/>
          </p:nvPr>
        </p:nvSpPr>
        <p:spPr bwMode="gray">
          <a:xfrm>
            <a:off x="0" y="1666298"/>
            <a:ext cx="6775200" cy="3866400"/>
          </a:xfrm>
          <a:solidFill>
            <a:schemeClr val="bg2">
              <a:alpha val="85000"/>
            </a:schemeClr>
          </a:solidFill>
        </p:spPr>
        <p:txBody>
          <a:bodyPr lIns="540000" rIns="540000"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grpSp>
        <p:nvGrpSpPr>
          <p:cNvPr id="8" name="Groupe 7">
            <a:extLst>
              <a:ext uri="{FF2B5EF4-FFF2-40B4-BE49-F238E27FC236}">
                <a16:creationId xmlns:a16="http://schemas.microsoft.com/office/drawing/2014/main" id="{06654CB8-7102-CE8A-63D9-ADFD6B66E2D4}"/>
              </a:ext>
            </a:extLst>
          </p:cNvPr>
          <p:cNvGrpSpPr/>
          <p:nvPr userDrawn="1"/>
        </p:nvGrpSpPr>
        <p:grpSpPr>
          <a:xfrm>
            <a:off x="12424066" y="0"/>
            <a:ext cx="1885826" cy="2451438"/>
            <a:chOff x="4867566" y="1651754"/>
            <a:chExt cx="1885826" cy="2451438"/>
          </a:xfrm>
        </p:grpSpPr>
        <p:sp>
          <p:nvSpPr>
            <p:cNvPr id="9" name="Freeform 5">
              <a:extLst>
                <a:ext uri="{FF2B5EF4-FFF2-40B4-BE49-F238E27FC236}">
                  <a16:creationId xmlns:a16="http://schemas.microsoft.com/office/drawing/2014/main" id="{30F2352C-A45B-DEB7-5F41-2D7E2F8006E2}"/>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Rectangle 11">
              <a:extLst>
                <a:ext uri="{FF2B5EF4-FFF2-40B4-BE49-F238E27FC236}">
                  <a16:creationId xmlns:a16="http://schemas.microsoft.com/office/drawing/2014/main" id="{33BBCA17-5441-6E55-DD72-E58D11F0CB22}"/>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13" name="Group 5">
            <a:extLst>
              <a:ext uri="{FF2B5EF4-FFF2-40B4-BE49-F238E27FC236}">
                <a16:creationId xmlns:a16="http://schemas.microsoft.com/office/drawing/2014/main" id="{AA5E8464-D98A-9988-901B-14829FBECD14}"/>
              </a:ext>
            </a:extLst>
          </p:cNvPr>
          <p:cNvGrpSpPr/>
          <p:nvPr userDrawn="1"/>
        </p:nvGrpSpPr>
        <p:grpSpPr>
          <a:xfrm>
            <a:off x="12424066" y="2715002"/>
            <a:ext cx="1885826" cy="1528108"/>
            <a:chOff x="7045594" y="2588002"/>
            <a:chExt cx="1885826" cy="1528108"/>
          </a:xfrm>
        </p:grpSpPr>
        <p:grpSp>
          <p:nvGrpSpPr>
            <p:cNvPr id="14" name="Groupe 13">
              <a:extLst>
                <a:ext uri="{FF2B5EF4-FFF2-40B4-BE49-F238E27FC236}">
                  <a16:creationId xmlns:a16="http://schemas.microsoft.com/office/drawing/2014/main" id="{6E8FB86E-5265-09C5-D83C-2F4278D0F4F4}"/>
                </a:ext>
              </a:extLst>
            </p:cNvPr>
            <p:cNvGrpSpPr/>
            <p:nvPr/>
          </p:nvGrpSpPr>
          <p:grpSpPr>
            <a:xfrm>
              <a:off x="7045594" y="2588002"/>
              <a:ext cx="1885826" cy="1528108"/>
              <a:chOff x="2689543" y="1651754"/>
              <a:chExt cx="1885826" cy="1528108"/>
            </a:xfrm>
          </p:grpSpPr>
          <p:sp>
            <p:nvSpPr>
              <p:cNvPr id="16" name="Freeform 5">
                <a:extLst>
                  <a:ext uri="{FF2B5EF4-FFF2-40B4-BE49-F238E27FC236}">
                    <a16:creationId xmlns:a16="http://schemas.microsoft.com/office/drawing/2014/main" id="{AD9B972C-78BF-D433-F6D7-618BE4C5FE82}"/>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Rectangle 16">
                <a:extLst>
                  <a:ext uri="{FF2B5EF4-FFF2-40B4-BE49-F238E27FC236}">
                    <a16:creationId xmlns:a16="http://schemas.microsoft.com/office/drawing/2014/main" id="{8FD0B30A-3691-AE44-7558-621D32126393}"/>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15" name="Image 14">
              <a:extLst>
                <a:ext uri="{FF2B5EF4-FFF2-40B4-BE49-F238E27FC236}">
                  <a16:creationId xmlns:a16="http://schemas.microsoft.com/office/drawing/2014/main" id="{EF3FD2B7-D65C-DDE3-A091-14B321E12A6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18" name="Groupe 17">
            <a:extLst>
              <a:ext uri="{FF2B5EF4-FFF2-40B4-BE49-F238E27FC236}">
                <a16:creationId xmlns:a16="http://schemas.microsoft.com/office/drawing/2014/main" id="{231E6550-6313-2BB4-E980-E7F7F3805F19}"/>
              </a:ext>
            </a:extLst>
          </p:cNvPr>
          <p:cNvGrpSpPr/>
          <p:nvPr userDrawn="1"/>
        </p:nvGrpSpPr>
        <p:grpSpPr>
          <a:xfrm>
            <a:off x="12424066" y="4483507"/>
            <a:ext cx="1885826" cy="2374493"/>
            <a:chOff x="511520" y="2588002"/>
            <a:chExt cx="1885826" cy="2374493"/>
          </a:xfrm>
        </p:grpSpPr>
        <p:sp>
          <p:nvSpPr>
            <p:cNvPr id="19" name="Freeform 5">
              <a:extLst>
                <a:ext uri="{FF2B5EF4-FFF2-40B4-BE49-F238E27FC236}">
                  <a16:creationId xmlns:a16="http://schemas.microsoft.com/office/drawing/2014/main" id="{99D4FAB2-D3B6-3886-F0B4-4A5FFE3E0B2B}"/>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Rectangle 19">
              <a:extLst>
                <a:ext uri="{FF2B5EF4-FFF2-40B4-BE49-F238E27FC236}">
                  <a16:creationId xmlns:a16="http://schemas.microsoft.com/office/drawing/2014/main" id="{97DC6344-2A8D-9223-0B69-1126905A62C2}"/>
                </a:ext>
              </a:extLst>
            </p:cNvPr>
            <p:cNvSpPr/>
            <p:nvPr/>
          </p:nvSpPr>
          <p:spPr>
            <a:xfrm>
              <a:off x="511520" y="2946559"/>
              <a:ext cx="1885826" cy="2015936"/>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visual</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01</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Remove the visual</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Click on the icon </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in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center</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of the </a:t>
              </a:r>
              <a:r>
                <a:rPr kumimoji="0" lang="en-GB" sz="1000" b="0" i="0" u="none" strike="noStrike" kern="1200" cap="none" spc="0" normalizeH="0" baseline="0" noProof="0" err="1">
                  <a:ln>
                    <a:noFill/>
                  </a:ln>
                  <a:solidFill>
                    <a:schemeClr val="tx1"/>
                  </a:solidFill>
                  <a:effectLst/>
                  <a:uLnTx/>
                  <a:uFillTx/>
                  <a:latin typeface="+mn-lt"/>
                  <a:ea typeface="+mn-ea"/>
                  <a:cs typeface="Arial" panose="020B0604020202020204" pitchFamily="34" charset="0"/>
                </a:rPr>
                <a:t>gray</a:t>
              </a: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 block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Import a visual</a:t>
              </a:r>
              <a:b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GB" sz="1000" b="0" i="0" u="none" strike="noStrike" kern="1200" cap="none" spc="0" normalizeH="0" baseline="0" noProof="0">
                  <a:ln>
                    <a:noFill/>
                  </a:ln>
                  <a:solidFill>
                    <a:schemeClr val="tx1"/>
                  </a:solidFill>
                  <a:effectLst/>
                  <a:uLnTx/>
                  <a:uFillTx/>
                  <a:latin typeface="+mn-lt"/>
                  <a:ea typeface="+mn-ea"/>
                  <a:cs typeface="Arial" panose="020B0604020202020204" pitchFamily="34" charset="0"/>
                </a:rPr>
                <a:t>from your computer</a:t>
              </a:r>
            </a:p>
            <a:p>
              <a:pPr marL="0" marR="0" lvl="0" indent="0" algn="l" defTabSz="457200" rtl="0" eaLnBrk="1" fontAlgn="auto" latinLnBrk="0" hangingPunct="1">
                <a:lnSpc>
                  <a:spcPct val="100000"/>
                </a:lnSpc>
                <a:spcBef>
                  <a:spcPts val="300"/>
                </a:spcBef>
                <a:spcAft>
                  <a:spcPts val="300"/>
                </a:spcAft>
                <a:buClrTx/>
                <a:buSzTx/>
                <a:buFont typeface="Arial" panose="020B0604020202020204" pitchFamily="34" charset="0"/>
                <a:buNone/>
                <a:tabLst/>
                <a:defRPr/>
              </a:pPr>
              <a:r>
                <a:rPr kumimoji="0" lang="fr-FR" sz="900" b="1" i="0" u="none" strike="noStrike" kern="1200" cap="none" spc="0" normalizeH="0" baseline="0" noProof="0">
                  <a:ln>
                    <a:noFill/>
                  </a:ln>
                  <a:solidFill>
                    <a:schemeClr val="tx1"/>
                  </a:solidFill>
                  <a:effectLst/>
                  <a:uLnTx/>
                  <a:uFillTx/>
                  <a:latin typeface="+mn-lt"/>
                  <a:ea typeface="+mn-ea"/>
                  <a:cs typeface="+mn-cs"/>
                </a:rPr>
                <a:t>Method 02</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Right-click on the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"change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chemeClr val="tx1"/>
                  </a:solidFill>
                  <a:effectLst/>
                  <a:uLnTx/>
                  <a:uFillTx/>
                  <a:latin typeface="+mn-lt"/>
                  <a:ea typeface="+mn-ea"/>
                  <a:cs typeface="Arial" panose="020B0604020202020204" pitchFamily="34" charset="0"/>
                </a:rPr>
                <a:t>Select Source</a:t>
              </a:r>
            </a:p>
          </p:txBody>
        </p:sp>
      </p:grpSp>
      <p:grpSp>
        <p:nvGrpSpPr>
          <p:cNvPr id="22" name="Groupe 21">
            <a:extLst>
              <a:ext uri="{FF2B5EF4-FFF2-40B4-BE49-F238E27FC236}">
                <a16:creationId xmlns:a16="http://schemas.microsoft.com/office/drawing/2014/main" id="{52CAEDB7-1276-52B7-77CB-A6E8A8E07FE5}"/>
              </a:ext>
            </a:extLst>
          </p:cNvPr>
          <p:cNvGrpSpPr/>
          <p:nvPr userDrawn="1"/>
        </p:nvGrpSpPr>
        <p:grpSpPr>
          <a:xfrm>
            <a:off x="-2117892" y="5176004"/>
            <a:ext cx="1885826" cy="1681996"/>
            <a:chOff x="4867566" y="1651754"/>
            <a:chExt cx="1885826" cy="1681996"/>
          </a:xfrm>
        </p:grpSpPr>
        <p:sp>
          <p:nvSpPr>
            <p:cNvPr id="23" name="Freeform 5">
              <a:extLst>
                <a:ext uri="{FF2B5EF4-FFF2-40B4-BE49-F238E27FC236}">
                  <a16:creationId xmlns:a16="http://schemas.microsoft.com/office/drawing/2014/main" id="{C8C9EFB2-484C-6E9A-2AFE-6C4B5BE1EE0F}"/>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j-lt"/>
                <a:ea typeface="+mn-ea"/>
                <a:cs typeface="+mn-cs"/>
              </a:endParaRPr>
            </a:p>
          </p:txBody>
        </p:sp>
        <p:sp>
          <p:nvSpPr>
            <p:cNvPr id="24" name="Rectangle 23">
              <a:extLst>
                <a:ext uri="{FF2B5EF4-FFF2-40B4-BE49-F238E27FC236}">
                  <a16:creationId xmlns:a16="http://schemas.microsoft.com/office/drawing/2014/main" id="{FD0BFA32-474A-03D5-4F39-C01F0608D4BF}"/>
                </a:ext>
              </a:extLst>
            </p:cNvPr>
            <p:cNvSpPr/>
            <p:nvPr/>
          </p:nvSpPr>
          <p:spPr>
            <a:xfrm>
              <a:off x="4867566" y="2010311"/>
              <a:ext cx="1885826" cy="1323439"/>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j-lt"/>
                </a:rPr>
                <a:t>To change the </a:t>
              </a:r>
              <a:r>
                <a:rPr lang="fr-FR" sz="1000" b="1" err="1">
                  <a:solidFill>
                    <a:schemeClr val="tx1"/>
                  </a:solidFill>
                  <a:latin typeface="+mj-lt"/>
                </a:rPr>
                <a:t>visual</a:t>
              </a:r>
              <a:br>
                <a:rPr lang="fr-FR" sz="1000" b="1">
                  <a:solidFill>
                    <a:schemeClr val="tx1"/>
                  </a:solidFill>
                  <a:latin typeface="+mj-lt"/>
                </a:rPr>
              </a:br>
              <a:r>
                <a:rPr lang="fr-FR" sz="1000" b="1">
                  <a:solidFill>
                    <a:schemeClr val="tx1"/>
                  </a:solidFill>
                  <a:latin typeface="+mj-lt"/>
                </a:rPr>
                <a:t>on the background:</a:t>
              </a:r>
            </a:p>
            <a:p>
              <a:pPr marL="171450" lvl="0" indent="-171450">
                <a:buFont typeface="Arial" panose="020B0604020202020204" pitchFamily="34" charset="0"/>
                <a:buChar char="•"/>
              </a:pPr>
              <a:r>
                <a:rPr lang="en-US" sz="1000">
                  <a:solidFill>
                    <a:schemeClr val="tx1"/>
                  </a:solidFill>
                </a:rPr>
                <a:t>Right click on the slide</a:t>
              </a:r>
            </a:p>
            <a:p>
              <a:pPr marL="171450" lvl="0" indent="-171450">
                <a:buFont typeface="Arial" panose="020B0604020202020204" pitchFamily="34" charset="0"/>
                <a:buChar char="•"/>
              </a:pPr>
              <a:r>
                <a:rPr lang="en-US" sz="1000">
                  <a:solidFill>
                    <a:schemeClr val="tx1"/>
                  </a:solidFill>
                </a:rPr>
                <a:t>Click on “Format Background”</a:t>
              </a:r>
            </a:p>
            <a:p>
              <a:pPr marL="171450" lvl="0" indent="-171450">
                <a:buFont typeface="Arial" panose="020B0604020202020204" pitchFamily="34" charset="0"/>
                <a:buChar char="•"/>
              </a:pPr>
              <a:r>
                <a:rPr lang="en-US" sz="1000">
                  <a:solidFill>
                    <a:schemeClr val="tx1"/>
                  </a:solidFill>
                </a:rPr>
                <a:t>Import a visual</a:t>
              </a:r>
              <a:br>
                <a:rPr lang="en-US" sz="1000">
                  <a:solidFill>
                    <a:schemeClr val="tx1"/>
                  </a:solidFill>
                </a:rPr>
              </a:br>
              <a:r>
                <a:rPr lang="en-US" sz="1000">
                  <a:solidFill>
                    <a:schemeClr val="tx1"/>
                  </a:solidFill>
                </a:rPr>
                <a:t>from your computer (1920x1080px)</a:t>
              </a:r>
            </a:p>
          </p:txBody>
        </p:sp>
      </p:grpSp>
    </p:spTree>
    <p:extLst>
      <p:ext uri="{BB962C8B-B14F-4D97-AF65-F5344CB8AC3E}">
        <p14:creationId xmlns:p14="http://schemas.microsoft.com/office/powerpoint/2010/main" val="4045847417"/>
      </p:ext>
    </p:extLst>
  </p:cSld>
  <p:clrMapOvr>
    <a:masterClrMapping/>
  </p:clrMapOvr>
  <p:transition>
    <p:pull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rm (1/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CC9997-6A13-CF92-A692-1B4A870A9C02}"/>
              </a:ext>
            </a:extLst>
          </p:cNvPr>
          <p:cNvSpPr/>
          <p:nvPr userDrawn="1"/>
        </p:nvSpPr>
        <p:spPr bwMode="gray">
          <a:xfrm>
            <a:off x="0" y="0"/>
            <a:ext cx="12192000" cy="6858000"/>
          </a:xfrm>
          <a:prstGeom prst="rect">
            <a:avLst/>
          </a:prstGeom>
          <a:solidFill>
            <a:srgbClr val="8F9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433A840-39F0-8D08-B0DE-C6F0230AEE3C}"/>
              </a:ext>
            </a:extLst>
          </p:cNvPr>
          <p:cNvSpPr/>
          <p:nvPr userDrawn="1"/>
        </p:nvSpPr>
        <p:spPr bwMode="gray">
          <a:xfrm>
            <a:off x="0" y="0"/>
            <a:ext cx="8127600" cy="6858000"/>
          </a:xfrm>
          <a:prstGeom prst="rect">
            <a:avLst/>
          </a:prstGeom>
          <a:solidFill>
            <a:srgbClr val="1C66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7498EF1-061B-8DC0-6084-1FED6B624FAB}"/>
              </a:ext>
            </a:extLst>
          </p:cNvPr>
          <p:cNvSpPr/>
          <p:nvPr userDrawn="1"/>
        </p:nvSpPr>
        <p:spPr bwMode="gray">
          <a:xfrm>
            <a:off x="0" y="0"/>
            <a:ext cx="4063800" cy="6858000"/>
          </a:xfrm>
          <a:prstGeom prst="rect">
            <a:avLst/>
          </a:prstGeom>
          <a:solidFill>
            <a:srgbClr val="5480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CA74CAB-063E-3D75-0B98-A9AB2D6B8C73}"/>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68EF5592-52F9-0EAF-6B95-E980E6A9A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3C9C0EB2-A31A-6529-7D8A-4C4A9FB6C6EC}"/>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83D755EE-0378-6285-5729-173829076CC5}"/>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B70E87C3-61DA-440E-D544-49F28BA6FF2B}"/>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38" name="Espace réservé du texte 37">
            <a:extLst>
              <a:ext uri="{FF2B5EF4-FFF2-40B4-BE49-F238E27FC236}">
                <a16:creationId xmlns:a16="http://schemas.microsoft.com/office/drawing/2014/main" id="{2FB2F858-0CB3-2ABF-D137-9E762246C418}"/>
              </a:ext>
            </a:extLst>
          </p:cNvPr>
          <p:cNvSpPr>
            <a:spLocks noGrp="1"/>
          </p:cNvSpPr>
          <p:nvPr>
            <p:ph type="body" sz="quarter" idx="13" hasCustomPrompt="1"/>
          </p:nvPr>
        </p:nvSpPr>
        <p:spPr>
          <a:xfrm>
            <a:off x="1042476" y="1449387"/>
            <a:ext cx="2782273" cy="702355"/>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39" name="Espace réservé du texte 37">
            <a:extLst>
              <a:ext uri="{FF2B5EF4-FFF2-40B4-BE49-F238E27FC236}">
                <a16:creationId xmlns:a16="http://schemas.microsoft.com/office/drawing/2014/main" id="{DA803CA7-CB60-C5CD-0025-EC38E1F03492}"/>
              </a:ext>
            </a:extLst>
          </p:cNvPr>
          <p:cNvSpPr>
            <a:spLocks noGrp="1"/>
          </p:cNvSpPr>
          <p:nvPr>
            <p:ph type="body" sz="quarter" idx="14" hasCustomPrompt="1"/>
          </p:nvPr>
        </p:nvSpPr>
        <p:spPr>
          <a:xfrm>
            <a:off x="4739406" y="1449387"/>
            <a:ext cx="4129291" cy="702355"/>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42" name="Espace réservé du texte 37">
            <a:extLst>
              <a:ext uri="{FF2B5EF4-FFF2-40B4-BE49-F238E27FC236}">
                <a16:creationId xmlns:a16="http://schemas.microsoft.com/office/drawing/2014/main" id="{3B749F43-BC2A-B11B-E841-DAFD33EF2056}"/>
              </a:ext>
            </a:extLst>
          </p:cNvPr>
          <p:cNvSpPr>
            <a:spLocks noGrp="1"/>
          </p:cNvSpPr>
          <p:nvPr>
            <p:ph type="body" sz="quarter" idx="15" hasCustomPrompt="1"/>
          </p:nvPr>
        </p:nvSpPr>
        <p:spPr>
          <a:xfrm>
            <a:off x="9775862" y="1449387"/>
            <a:ext cx="2082309" cy="702355"/>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43" name="Espace réservé du texte 37">
            <a:extLst>
              <a:ext uri="{FF2B5EF4-FFF2-40B4-BE49-F238E27FC236}">
                <a16:creationId xmlns:a16="http://schemas.microsoft.com/office/drawing/2014/main" id="{8F5FBAEF-EEC2-6478-6666-D708A985664F}"/>
              </a:ext>
            </a:extLst>
          </p:cNvPr>
          <p:cNvSpPr>
            <a:spLocks noGrp="1"/>
          </p:cNvSpPr>
          <p:nvPr>
            <p:ph type="body" sz="quarter" idx="16" hasCustomPrompt="1"/>
          </p:nvPr>
        </p:nvSpPr>
        <p:spPr>
          <a:xfrm>
            <a:off x="1042476" y="2662502"/>
            <a:ext cx="4963885" cy="905556"/>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44" name="Espace réservé du texte 37">
            <a:extLst>
              <a:ext uri="{FF2B5EF4-FFF2-40B4-BE49-F238E27FC236}">
                <a16:creationId xmlns:a16="http://schemas.microsoft.com/office/drawing/2014/main" id="{DE806133-35B3-A594-5ADB-8EBC926744D9}"/>
              </a:ext>
            </a:extLst>
          </p:cNvPr>
          <p:cNvSpPr>
            <a:spLocks noGrp="1"/>
          </p:cNvSpPr>
          <p:nvPr>
            <p:ph type="body" sz="quarter" idx="17" hasCustomPrompt="1"/>
          </p:nvPr>
        </p:nvSpPr>
        <p:spPr>
          <a:xfrm>
            <a:off x="6894286" y="2662502"/>
            <a:ext cx="4963885" cy="905556"/>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45" name="Espace réservé du texte 37">
            <a:extLst>
              <a:ext uri="{FF2B5EF4-FFF2-40B4-BE49-F238E27FC236}">
                <a16:creationId xmlns:a16="http://schemas.microsoft.com/office/drawing/2014/main" id="{2A7A273B-4AB0-BDC8-4CDB-14FD0AEEF7BD}"/>
              </a:ext>
            </a:extLst>
          </p:cNvPr>
          <p:cNvSpPr>
            <a:spLocks noGrp="1"/>
          </p:cNvSpPr>
          <p:nvPr>
            <p:ph type="body" sz="quarter" idx="18" hasCustomPrompt="1"/>
          </p:nvPr>
        </p:nvSpPr>
        <p:spPr>
          <a:xfrm>
            <a:off x="1042476" y="4092802"/>
            <a:ext cx="10815695" cy="905556"/>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55" name="Espace réservé du texte 37">
            <a:extLst>
              <a:ext uri="{FF2B5EF4-FFF2-40B4-BE49-F238E27FC236}">
                <a16:creationId xmlns:a16="http://schemas.microsoft.com/office/drawing/2014/main" id="{4AA4F4B3-7BDF-3530-0F8E-A2F811FF2B95}"/>
              </a:ext>
            </a:extLst>
          </p:cNvPr>
          <p:cNvSpPr>
            <a:spLocks noGrp="1"/>
          </p:cNvSpPr>
          <p:nvPr>
            <p:ph type="body" sz="quarter" idx="19" hasCustomPrompt="1"/>
          </p:nvPr>
        </p:nvSpPr>
        <p:spPr>
          <a:xfrm>
            <a:off x="4729316" y="5447889"/>
            <a:ext cx="7128855" cy="622711"/>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58" name="Espace réservé du texte 57">
            <a:extLst>
              <a:ext uri="{FF2B5EF4-FFF2-40B4-BE49-F238E27FC236}">
                <a16:creationId xmlns:a16="http://schemas.microsoft.com/office/drawing/2014/main" id="{CD8674D7-6F83-C3CD-7FEF-287DE46BE34D}"/>
              </a:ext>
            </a:extLst>
          </p:cNvPr>
          <p:cNvSpPr>
            <a:spLocks noGrp="1"/>
          </p:cNvSpPr>
          <p:nvPr>
            <p:ph type="body" sz="quarter" idx="20" hasCustomPrompt="1"/>
          </p:nvPr>
        </p:nvSpPr>
        <p:spPr>
          <a:xfrm>
            <a:off x="920894" y="1034680"/>
            <a:ext cx="753732"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59" name="Espace réservé du texte 57">
            <a:extLst>
              <a:ext uri="{FF2B5EF4-FFF2-40B4-BE49-F238E27FC236}">
                <a16:creationId xmlns:a16="http://schemas.microsoft.com/office/drawing/2014/main" id="{0B02CFB4-0EFB-5D9B-8AA0-602AC341113C}"/>
              </a:ext>
            </a:extLst>
          </p:cNvPr>
          <p:cNvSpPr>
            <a:spLocks noGrp="1"/>
          </p:cNvSpPr>
          <p:nvPr>
            <p:ph type="body" sz="quarter" idx="21" hasCustomPrompt="1"/>
          </p:nvPr>
        </p:nvSpPr>
        <p:spPr>
          <a:xfrm>
            <a:off x="4637487" y="10346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0" name="Espace réservé du texte 57">
            <a:extLst>
              <a:ext uri="{FF2B5EF4-FFF2-40B4-BE49-F238E27FC236}">
                <a16:creationId xmlns:a16="http://schemas.microsoft.com/office/drawing/2014/main" id="{47D38C88-9A2A-1D0D-4E2D-143D04C67886}"/>
              </a:ext>
            </a:extLst>
          </p:cNvPr>
          <p:cNvSpPr>
            <a:spLocks noGrp="1"/>
          </p:cNvSpPr>
          <p:nvPr>
            <p:ph type="body" sz="quarter" idx="22" hasCustomPrompt="1"/>
          </p:nvPr>
        </p:nvSpPr>
        <p:spPr>
          <a:xfrm>
            <a:off x="9671603" y="10346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1" name="Espace réservé du texte 57">
            <a:extLst>
              <a:ext uri="{FF2B5EF4-FFF2-40B4-BE49-F238E27FC236}">
                <a16:creationId xmlns:a16="http://schemas.microsoft.com/office/drawing/2014/main" id="{04EC4216-86FF-376A-4A45-F4B01033FDB6}"/>
              </a:ext>
            </a:extLst>
          </p:cNvPr>
          <p:cNvSpPr>
            <a:spLocks noGrp="1"/>
          </p:cNvSpPr>
          <p:nvPr>
            <p:ph type="body" sz="quarter" idx="23" hasCustomPrompt="1"/>
          </p:nvPr>
        </p:nvSpPr>
        <p:spPr>
          <a:xfrm>
            <a:off x="920894" y="2273545"/>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2" name="Espace réservé du texte 57">
            <a:extLst>
              <a:ext uri="{FF2B5EF4-FFF2-40B4-BE49-F238E27FC236}">
                <a16:creationId xmlns:a16="http://schemas.microsoft.com/office/drawing/2014/main" id="{777364B3-1B52-FF16-FD12-C68023B0DB63}"/>
              </a:ext>
            </a:extLst>
          </p:cNvPr>
          <p:cNvSpPr>
            <a:spLocks noGrp="1"/>
          </p:cNvSpPr>
          <p:nvPr>
            <p:ph type="body" sz="quarter" idx="24" hasCustomPrompt="1"/>
          </p:nvPr>
        </p:nvSpPr>
        <p:spPr>
          <a:xfrm>
            <a:off x="6810416" y="2273545"/>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3" name="Espace réservé du texte 57">
            <a:extLst>
              <a:ext uri="{FF2B5EF4-FFF2-40B4-BE49-F238E27FC236}">
                <a16:creationId xmlns:a16="http://schemas.microsoft.com/office/drawing/2014/main" id="{D7353402-1E3A-EE6E-1638-15D765F2D909}"/>
              </a:ext>
            </a:extLst>
          </p:cNvPr>
          <p:cNvSpPr>
            <a:spLocks noGrp="1"/>
          </p:cNvSpPr>
          <p:nvPr>
            <p:ph type="body" sz="quarter" idx="25" hasCustomPrompt="1"/>
          </p:nvPr>
        </p:nvSpPr>
        <p:spPr>
          <a:xfrm>
            <a:off x="920894" y="3718887"/>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4" name="Espace réservé du texte 57">
            <a:extLst>
              <a:ext uri="{FF2B5EF4-FFF2-40B4-BE49-F238E27FC236}">
                <a16:creationId xmlns:a16="http://schemas.microsoft.com/office/drawing/2014/main" id="{DBC1D2B6-C0BC-4054-8A4F-CE1663114D8F}"/>
              </a:ext>
            </a:extLst>
          </p:cNvPr>
          <p:cNvSpPr>
            <a:spLocks noGrp="1"/>
          </p:cNvSpPr>
          <p:nvPr>
            <p:ph type="body" sz="quarter" idx="26" hasCustomPrompt="1"/>
          </p:nvPr>
        </p:nvSpPr>
        <p:spPr>
          <a:xfrm>
            <a:off x="920894" y="5134732"/>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5" name="Espace réservé du texte 57">
            <a:extLst>
              <a:ext uri="{FF2B5EF4-FFF2-40B4-BE49-F238E27FC236}">
                <a16:creationId xmlns:a16="http://schemas.microsoft.com/office/drawing/2014/main" id="{3A89C3B7-E927-932B-6251-188CAAA7B801}"/>
              </a:ext>
            </a:extLst>
          </p:cNvPr>
          <p:cNvSpPr>
            <a:spLocks noGrp="1"/>
          </p:cNvSpPr>
          <p:nvPr>
            <p:ph type="body" sz="quarter" idx="27" hasCustomPrompt="1"/>
          </p:nvPr>
        </p:nvSpPr>
        <p:spPr>
          <a:xfrm>
            <a:off x="4637487" y="5134732"/>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7" name="Espace réservé du texte 57">
            <a:extLst>
              <a:ext uri="{FF2B5EF4-FFF2-40B4-BE49-F238E27FC236}">
                <a16:creationId xmlns:a16="http://schemas.microsoft.com/office/drawing/2014/main" id="{724367C5-5037-C525-661E-BE356E1FAA0E}"/>
              </a:ext>
            </a:extLst>
          </p:cNvPr>
          <p:cNvSpPr>
            <a:spLocks noGrp="1"/>
          </p:cNvSpPr>
          <p:nvPr>
            <p:ph type="body" sz="quarter" idx="29" hasCustomPrompt="1"/>
          </p:nvPr>
        </p:nvSpPr>
        <p:spPr>
          <a:xfrm>
            <a:off x="1334600" y="5583474"/>
            <a:ext cx="492443" cy="258532"/>
          </a:xfrm>
        </p:spPr>
        <p:txBody>
          <a:bodyPr wrap="none" anchor="ctr">
            <a:spAutoFit/>
          </a:bodyPr>
          <a:lstStyle>
            <a:lvl1pPr marL="0" indent="0">
              <a:buNone/>
              <a:defRPr sz="1200" b="1" cap="all" baseline="0">
                <a:solidFill>
                  <a:schemeClr val="bg1"/>
                </a:solidFill>
              </a:defRPr>
            </a:lvl1pPr>
            <a:lvl5pPr marL="755650" indent="0">
              <a:buNone/>
              <a:defRPr/>
            </a:lvl5pPr>
          </a:lstStyle>
          <a:p>
            <a:pPr lvl="0"/>
            <a:r>
              <a:rPr lang="en-GB"/>
              <a:t>YES</a:t>
            </a:r>
          </a:p>
        </p:txBody>
      </p:sp>
      <p:sp>
        <p:nvSpPr>
          <p:cNvPr id="68" name="Espace réservé du texte 57">
            <a:extLst>
              <a:ext uri="{FF2B5EF4-FFF2-40B4-BE49-F238E27FC236}">
                <a16:creationId xmlns:a16="http://schemas.microsoft.com/office/drawing/2014/main" id="{1CE98417-ACF5-F8B1-5E48-5340F9891833}"/>
              </a:ext>
            </a:extLst>
          </p:cNvPr>
          <p:cNvSpPr>
            <a:spLocks noGrp="1"/>
          </p:cNvSpPr>
          <p:nvPr>
            <p:ph type="body" sz="quarter" idx="30" hasCustomPrompt="1"/>
          </p:nvPr>
        </p:nvSpPr>
        <p:spPr>
          <a:xfrm>
            <a:off x="2472838" y="5583474"/>
            <a:ext cx="415498" cy="258532"/>
          </a:xfrm>
        </p:spPr>
        <p:txBody>
          <a:bodyPr wrap="none" anchor="ctr">
            <a:spAutoFit/>
          </a:bodyPr>
          <a:lstStyle>
            <a:lvl1pPr marL="0" indent="0">
              <a:buNone/>
              <a:defRPr sz="1200" b="1" cap="all" baseline="0">
                <a:solidFill>
                  <a:schemeClr val="bg1"/>
                </a:solidFill>
              </a:defRPr>
            </a:lvl1pPr>
            <a:lvl5pPr marL="755650" indent="0">
              <a:buNone/>
              <a:defRPr/>
            </a:lvl5pPr>
          </a:lstStyle>
          <a:p>
            <a:pPr lvl="0"/>
            <a:r>
              <a:rPr lang="en-GB"/>
              <a:t>NO</a:t>
            </a:r>
          </a:p>
        </p:txBody>
      </p:sp>
    </p:spTree>
    <p:extLst>
      <p:ext uri="{BB962C8B-B14F-4D97-AF65-F5344CB8AC3E}">
        <p14:creationId xmlns:p14="http://schemas.microsoft.com/office/powerpoint/2010/main" val="2232604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rm (2/2)">
    <p:bg>
      <p:bgPr>
        <a:solidFill>
          <a:schemeClr val="accent5"/>
        </a:solidFill>
        <a:effectLst/>
      </p:bgPr>
    </p:bg>
    <p:spTree>
      <p:nvGrpSpPr>
        <p:cNvPr id="1" name=""/>
        <p:cNvGrpSpPr/>
        <p:nvPr/>
      </p:nvGrpSpPr>
      <p:grpSpPr>
        <a:xfrm>
          <a:off x="0" y="0"/>
          <a:ext cx="0" cy="0"/>
          <a:chOff x="0" y="0"/>
          <a:chExt cx="0" cy="0"/>
        </a:xfrm>
      </p:grpSpPr>
      <p:sp>
        <p:nvSpPr>
          <p:cNvPr id="3" name="Forme libre : forme 2">
            <a:extLst>
              <a:ext uri="{FF2B5EF4-FFF2-40B4-BE49-F238E27FC236}">
                <a16:creationId xmlns:a16="http://schemas.microsoft.com/office/drawing/2014/main" id="{43956EFA-CC16-F8DE-27D5-A3DB2F34AF45}"/>
              </a:ext>
            </a:extLst>
          </p:cNvPr>
          <p:cNvSpPr/>
          <p:nvPr userDrawn="1"/>
        </p:nvSpPr>
        <p:spPr bwMode="gray">
          <a:xfrm>
            <a:off x="8319931" y="1"/>
            <a:ext cx="3872069" cy="6857999"/>
          </a:xfrm>
          <a:custGeom>
            <a:avLst/>
            <a:gdLst>
              <a:gd name="connsiteX0" fmla="*/ 2597922 w 3872069"/>
              <a:gd name="connsiteY0" fmla="*/ 0 h 6857999"/>
              <a:gd name="connsiteX1" fmla="*/ 3872069 w 3872069"/>
              <a:gd name="connsiteY1" fmla="*/ 0 h 6857999"/>
              <a:gd name="connsiteX2" fmla="*/ 3872069 w 3872069"/>
              <a:gd name="connsiteY2" fmla="*/ 6857999 h 6857999"/>
              <a:gd name="connsiteX3" fmla="*/ 0 w 3872069"/>
              <a:gd name="connsiteY3" fmla="*/ 6857999 h 6857999"/>
              <a:gd name="connsiteX4" fmla="*/ 1865870 w 3872069"/>
              <a:gd name="connsiteY4" fmla="*/ 1932822 h 6857999"/>
              <a:gd name="connsiteX5" fmla="*/ 1865869 w 3872069"/>
              <a:gd name="connsiteY5" fmla="*/ 19328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2069" h="6857999">
                <a:moveTo>
                  <a:pt x="2597922" y="0"/>
                </a:moveTo>
                <a:lnTo>
                  <a:pt x="3872069" y="0"/>
                </a:lnTo>
                <a:lnTo>
                  <a:pt x="3872069" y="6857999"/>
                </a:lnTo>
                <a:lnTo>
                  <a:pt x="0" y="6857999"/>
                </a:lnTo>
                <a:lnTo>
                  <a:pt x="1865870" y="1932822"/>
                </a:lnTo>
                <a:lnTo>
                  <a:pt x="1865869" y="1932822"/>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FCA74CAB-063E-3D75-0B98-A9AB2D6B8C73}"/>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68EF5592-52F9-0EAF-6B95-E980E6A9A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3C9C0EB2-A31A-6529-7D8A-4C4A9FB6C6EC}"/>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83D755EE-0378-6285-5729-173829076CC5}"/>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B70E87C3-61DA-440E-D544-49F28BA6FF2B}"/>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4" name="Espace réservé du texte 37">
            <a:extLst>
              <a:ext uri="{FF2B5EF4-FFF2-40B4-BE49-F238E27FC236}">
                <a16:creationId xmlns:a16="http://schemas.microsoft.com/office/drawing/2014/main" id="{6AD4D237-1AF9-9B0D-E5CE-1DD886A87AA3}"/>
              </a:ext>
            </a:extLst>
          </p:cNvPr>
          <p:cNvSpPr>
            <a:spLocks noGrp="1"/>
          </p:cNvSpPr>
          <p:nvPr>
            <p:ph type="body" sz="quarter" idx="13" hasCustomPrompt="1"/>
          </p:nvPr>
        </p:nvSpPr>
        <p:spPr>
          <a:xfrm>
            <a:off x="1702877" y="28993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15" name="Espace réservé du texte 37">
            <a:extLst>
              <a:ext uri="{FF2B5EF4-FFF2-40B4-BE49-F238E27FC236}">
                <a16:creationId xmlns:a16="http://schemas.microsoft.com/office/drawing/2014/main" id="{47CC7457-932B-5C14-4B54-E5F47085AA0A}"/>
              </a:ext>
            </a:extLst>
          </p:cNvPr>
          <p:cNvSpPr>
            <a:spLocks noGrp="1"/>
          </p:cNvSpPr>
          <p:nvPr>
            <p:ph type="body" sz="quarter" idx="14" hasCustomPrompt="1"/>
          </p:nvPr>
        </p:nvSpPr>
        <p:spPr>
          <a:xfrm>
            <a:off x="4598477" y="28993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16" name="Espace réservé du texte 37">
            <a:extLst>
              <a:ext uri="{FF2B5EF4-FFF2-40B4-BE49-F238E27FC236}">
                <a16:creationId xmlns:a16="http://schemas.microsoft.com/office/drawing/2014/main" id="{53EAFCA9-90F0-5AFD-2F61-AA7678B1E805}"/>
              </a:ext>
            </a:extLst>
          </p:cNvPr>
          <p:cNvSpPr>
            <a:spLocks noGrp="1"/>
          </p:cNvSpPr>
          <p:nvPr>
            <p:ph type="body" sz="quarter" idx="15" hasCustomPrompt="1"/>
          </p:nvPr>
        </p:nvSpPr>
        <p:spPr>
          <a:xfrm>
            <a:off x="7506777" y="28993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17" name="Espace réservé du texte 37">
            <a:extLst>
              <a:ext uri="{FF2B5EF4-FFF2-40B4-BE49-F238E27FC236}">
                <a16:creationId xmlns:a16="http://schemas.microsoft.com/office/drawing/2014/main" id="{791123D4-BE57-95C7-D747-A4F6B4643F71}"/>
              </a:ext>
            </a:extLst>
          </p:cNvPr>
          <p:cNvSpPr>
            <a:spLocks noGrp="1"/>
          </p:cNvSpPr>
          <p:nvPr>
            <p:ph type="body" sz="quarter" idx="16" hasCustomPrompt="1"/>
          </p:nvPr>
        </p:nvSpPr>
        <p:spPr>
          <a:xfrm>
            <a:off x="10351577" y="28993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29" name="Espace réservé du texte 37">
            <a:extLst>
              <a:ext uri="{FF2B5EF4-FFF2-40B4-BE49-F238E27FC236}">
                <a16:creationId xmlns:a16="http://schemas.microsoft.com/office/drawing/2014/main" id="{A242B47E-897C-FA6E-B5FF-2734CF6F2833}"/>
              </a:ext>
            </a:extLst>
          </p:cNvPr>
          <p:cNvSpPr>
            <a:spLocks noGrp="1"/>
          </p:cNvSpPr>
          <p:nvPr>
            <p:ph type="body" sz="quarter" idx="17" hasCustomPrompt="1"/>
          </p:nvPr>
        </p:nvSpPr>
        <p:spPr>
          <a:xfrm>
            <a:off x="4598477" y="33565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31" name="Espace réservé du texte 37">
            <a:extLst>
              <a:ext uri="{FF2B5EF4-FFF2-40B4-BE49-F238E27FC236}">
                <a16:creationId xmlns:a16="http://schemas.microsoft.com/office/drawing/2014/main" id="{AF16671A-5CAF-0E96-B832-F74CF670F633}"/>
              </a:ext>
            </a:extLst>
          </p:cNvPr>
          <p:cNvSpPr>
            <a:spLocks noGrp="1"/>
          </p:cNvSpPr>
          <p:nvPr>
            <p:ph type="body" sz="quarter" idx="18" hasCustomPrompt="1"/>
          </p:nvPr>
        </p:nvSpPr>
        <p:spPr>
          <a:xfrm>
            <a:off x="7506777" y="3356527"/>
            <a:ext cx="1079142" cy="286232"/>
          </a:xfrm>
          <a:solidFill>
            <a:schemeClr val="bg1"/>
          </a:solidFill>
          <a:effectLst>
            <a:outerShdw blurRad="241300" dist="63500" dir="2700000" algn="tl" rotWithShape="0">
              <a:prstClr val="black">
                <a:alpha val="5000"/>
              </a:prstClr>
            </a:outerShdw>
          </a:effectLst>
        </p:spPr>
        <p:txBody>
          <a:bodyPr wrap="none" anchor="ctr">
            <a:spAutoFit/>
          </a:bodyPr>
          <a:lstStyle>
            <a:lvl1pPr marL="0" indent="0">
              <a:buNone/>
              <a:defRPr sz="1400" b="1"/>
            </a:lvl1pPr>
            <a:lvl2pPr>
              <a:defRPr sz="1100"/>
            </a:lvl2pPr>
            <a:lvl3pPr>
              <a:defRPr sz="1050"/>
            </a:lvl3pPr>
            <a:lvl4pPr>
              <a:defRPr sz="1000"/>
            </a:lvl4pPr>
            <a:lvl5pPr>
              <a:defRPr sz="1000"/>
            </a:lvl5pPr>
          </a:lstStyle>
          <a:p>
            <a:pPr lvl="0"/>
            <a:r>
              <a:rPr lang="en-GB"/>
              <a:t>000 000,00</a:t>
            </a:r>
          </a:p>
        </p:txBody>
      </p:sp>
      <p:sp>
        <p:nvSpPr>
          <p:cNvPr id="58" name="Espace réservé du texte 37">
            <a:extLst>
              <a:ext uri="{FF2B5EF4-FFF2-40B4-BE49-F238E27FC236}">
                <a16:creationId xmlns:a16="http://schemas.microsoft.com/office/drawing/2014/main" id="{E4199F62-D865-9BF0-A82C-EFF7FF27514F}"/>
              </a:ext>
            </a:extLst>
          </p:cNvPr>
          <p:cNvSpPr>
            <a:spLocks noGrp="1"/>
          </p:cNvSpPr>
          <p:nvPr>
            <p:ph type="body" sz="quarter" idx="19" hasCustomPrompt="1"/>
          </p:nvPr>
        </p:nvSpPr>
        <p:spPr>
          <a:xfrm>
            <a:off x="813876" y="1525588"/>
            <a:ext cx="10616124" cy="702354"/>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61" name="Table Placeholder 60">
            <a:extLst>
              <a:ext uri="{FF2B5EF4-FFF2-40B4-BE49-F238E27FC236}">
                <a16:creationId xmlns:a16="http://schemas.microsoft.com/office/drawing/2014/main" id="{C4993162-8612-2172-1C9E-12FB4D25AA2B}"/>
              </a:ext>
            </a:extLst>
          </p:cNvPr>
          <p:cNvSpPr>
            <a:spLocks noGrp="1"/>
          </p:cNvSpPr>
          <p:nvPr>
            <p:ph type="tbl" sz="quarter" idx="20" hasCustomPrompt="1"/>
          </p:nvPr>
        </p:nvSpPr>
        <p:spPr>
          <a:xfrm>
            <a:off x="813876" y="4076700"/>
            <a:ext cx="10616124" cy="1930400"/>
          </a:xfrm>
          <a:solidFill>
            <a:schemeClr val="bg1"/>
          </a:solidFill>
        </p:spPr>
        <p:txBody>
          <a:bodyPr/>
          <a:lstStyle>
            <a:lvl1pPr>
              <a:defRPr/>
            </a:lvl1pPr>
          </a:lstStyle>
          <a:p>
            <a:r>
              <a:rPr lang="en-GB"/>
              <a:t> </a:t>
            </a:r>
          </a:p>
        </p:txBody>
      </p:sp>
      <p:sp>
        <p:nvSpPr>
          <p:cNvPr id="62" name="Espace réservé du texte 57">
            <a:extLst>
              <a:ext uri="{FF2B5EF4-FFF2-40B4-BE49-F238E27FC236}">
                <a16:creationId xmlns:a16="http://schemas.microsoft.com/office/drawing/2014/main" id="{DDC450FB-6D6E-7240-46BD-A5CF848927A3}"/>
              </a:ext>
            </a:extLst>
          </p:cNvPr>
          <p:cNvSpPr>
            <a:spLocks noGrp="1"/>
          </p:cNvSpPr>
          <p:nvPr>
            <p:ph type="body" sz="quarter" idx="21" hasCustomPrompt="1"/>
          </p:nvPr>
        </p:nvSpPr>
        <p:spPr>
          <a:xfrm>
            <a:off x="704993" y="11108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3" name="Espace réservé du texte 57">
            <a:extLst>
              <a:ext uri="{FF2B5EF4-FFF2-40B4-BE49-F238E27FC236}">
                <a16:creationId xmlns:a16="http://schemas.microsoft.com/office/drawing/2014/main" id="{4949127C-1317-D973-F322-CF8426100AE1}"/>
              </a:ext>
            </a:extLst>
          </p:cNvPr>
          <p:cNvSpPr>
            <a:spLocks noGrp="1"/>
          </p:cNvSpPr>
          <p:nvPr>
            <p:ph type="body" sz="quarter" idx="22" hasCustomPrompt="1"/>
          </p:nvPr>
        </p:nvSpPr>
        <p:spPr>
          <a:xfrm>
            <a:off x="704993" y="2477563"/>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4" name="Espace réservé du texte 57">
            <a:extLst>
              <a:ext uri="{FF2B5EF4-FFF2-40B4-BE49-F238E27FC236}">
                <a16:creationId xmlns:a16="http://schemas.microsoft.com/office/drawing/2014/main" id="{591669DA-2263-C270-454D-9F9DE5D39887}"/>
              </a:ext>
            </a:extLst>
          </p:cNvPr>
          <p:cNvSpPr>
            <a:spLocks noGrp="1"/>
          </p:cNvSpPr>
          <p:nvPr>
            <p:ph type="body" sz="quarter" idx="23" hasCustomPrompt="1"/>
          </p:nvPr>
        </p:nvSpPr>
        <p:spPr>
          <a:xfrm>
            <a:off x="3576012" y="2477563"/>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5" name="Espace réservé du texte 57">
            <a:extLst>
              <a:ext uri="{FF2B5EF4-FFF2-40B4-BE49-F238E27FC236}">
                <a16:creationId xmlns:a16="http://schemas.microsoft.com/office/drawing/2014/main" id="{D10E6734-AD92-4FF8-3CB2-28D9BCE8AEF1}"/>
              </a:ext>
            </a:extLst>
          </p:cNvPr>
          <p:cNvSpPr>
            <a:spLocks noGrp="1"/>
          </p:cNvSpPr>
          <p:nvPr>
            <p:ph type="body" sz="quarter" idx="24" hasCustomPrompt="1"/>
          </p:nvPr>
        </p:nvSpPr>
        <p:spPr>
          <a:xfrm>
            <a:off x="6447032" y="2477563"/>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6" name="Espace réservé du texte 57">
            <a:extLst>
              <a:ext uri="{FF2B5EF4-FFF2-40B4-BE49-F238E27FC236}">
                <a16:creationId xmlns:a16="http://schemas.microsoft.com/office/drawing/2014/main" id="{31523608-9053-FA1F-7AF3-40AAA029E176}"/>
              </a:ext>
            </a:extLst>
          </p:cNvPr>
          <p:cNvSpPr>
            <a:spLocks noGrp="1"/>
          </p:cNvSpPr>
          <p:nvPr>
            <p:ph type="body" sz="quarter" idx="25" hasCustomPrompt="1"/>
          </p:nvPr>
        </p:nvSpPr>
        <p:spPr>
          <a:xfrm>
            <a:off x="9308219" y="2477563"/>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7" name="Espace réservé du texte 57">
            <a:extLst>
              <a:ext uri="{FF2B5EF4-FFF2-40B4-BE49-F238E27FC236}">
                <a16:creationId xmlns:a16="http://schemas.microsoft.com/office/drawing/2014/main" id="{C3E6E630-52B5-51F4-A273-0E3A29C0DC84}"/>
              </a:ext>
            </a:extLst>
          </p:cNvPr>
          <p:cNvSpPr>
            <a:spLocks noGrp="1"/>
          </p:cNvSpPr>
          <p:nvPr>
            <p:ph type="body" sz="quarter" idx="26" hasCustomPrompt="1"/>
          </p:nvPr>
        </p:nvSpPr>
        <p:spPr>
          <a:xfrm>
            <a:off x="1191502" y="2907537"/>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
        <p:nvSpPr>
          <p:cNvPr id="68" name="Espace réservé du texte 57">
            <a:extLst>
              <a:ext uri="{FF2B5EF4-FFF2-40B4-BE49-F238E27FC236}">
                <a16:creationId xmlns:a16="http://schemas.microsoft.com/office/drawing/2014/main" id="{A5F80170-D99F-11B9-41C2-2FFB190BC852}"/>
              </a:ext>
            </a:extLst>
          </p:cNvPr>
          <p:cNvSpPr>
            <a:spLocks noGrp="1"/>
          </p:cNvSpPr>
          <p:nvPr>
            <p:ph type="body" sz="quarter" idx="27" hasCustomPrompt="1"/>
          </p:nvPr>
        </p:nvSpPr>
        <p:spPr>
          <a:xfrm>
            <a:off x="4068052" y="2907537"/>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
        <p:nvSpPr>
          <p:cNvPr id="69" name="Espace réservé du texte 57">
            <a:extLst>
              <a:ext uri="{FF2B5EF4-FFF2-40B4-BE49-F238E27FC236}">
                <a16:creationId xmlns:a16="http://schemas.microsoft.com/office/drawing/2014/main" id="{8D94F5BF-6BE2-306C-EBA9-E333D7471942}"/>
              </a:ext>
            </a:extLst>
          </p:cNvPr>
          <p:cNvSpPr>
            <a:spLocks noGrp="1"/>
          </p:cNvSpPr>
          <p:nvPr>
            <p:ph type="body" sz="quarter" idx="28" hasCustomPrompt="1"/>
          </p:nvPr>
        </p:nvSpPr>
        <p:spPr>
          <a:xfrm>
            <a:off x="4068052" y="3374262"/>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
        <p:nvSpPr>
          <p:cNvPr id="70" name="Espace réservé du texte 57">
            <a:extLst>
              <a:ext uri="{FF2B5EF4-FFF2-40B4-BE49-F238E27FC236}">
                <a16:creationId xmlns:a16="http://schemas.microsoft.com/office/drawing/2014/main" id="{C8CA6E01-2D92-7572-5FBE-0F8122F282F2}"/>
              </a:ext>
            </a:extLst>
          </p:cNvPr>
          <p:cNvSpPr>
            <a:spLocks noGrp="1"/>
          </p:cNvSpPr>
          <p:nvPr>
            <p:ph type="body" sz="quarter" idx="29" hasCustomPrompt="1"/>
          </p:nvPr>
        </p:nvSpPr>
        <p:spPr>
          <a:xfrm>
            <a:off x="6992227" y="3374262"/>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
        <p:nvSpPr>
          <p:cNvPr id="71" name="Espace réservé du texte 57">
            <a:extLst>
              <a:ext uri="{FF2B5EF4-FFF2-40B4-BE49-F238E27FC236}">
                <a16:creationId xmlns:a16="http://schemas.microsoft.com/office/drawing/2014/main" id="{4BB33EA3-D500-5F37-2681-2A8664640DE2}"/>
              </a:ext>
            </a:extLst>
          </p:cNvPr>
          <p:cNvSpPr>
            <a:spLocks noGrp="1"/>
          </p:cNvSpPr>
          <p:nvPr>
            <p:ph type="body" sz="quarter" idx="30" hasCustomPrompt="1"/>
          </p:nvPr>
        </p:nvSpPr>
        <p:spPr>
          <a:xfrm>
            <a:off x="6992227" y="2907537"/>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
        <p:nvSpPr>
          <p:cNvPr id="72" name="Espace réservé du texte 57">
            <a:extLst>
              <a:ext uri="{FF2B5EF4-FFF2-40B4-BE49-F238E27FC236}">
                <a16:creationId xmlns:a16="http://schemas.microsoft.com/office/drawing/2014/main" id="{565C7D90-2A32-D47B-CD5C-D6B5BA6A395E}"/>
              </a:ext>
            </a:extLst>
          </p:cNvPr>
          <p:cNvSpPr>
            <a:spLocks noGrp="1"/>
          </p:cNvSpPr>
          <p:nvPr>
            <p:ph type="body" sz="quarter" idx="31" hasCustomPrompt="1"/>
          </p:nvPr>
        </p:nvSpPr>
        <p:spPr>
          <a:xfrm>
            <a:off x="9821152" y="2907537"/>
            <a:ext cx="515334" cy="258532"/>
          </a:xfrm>
        </p:spPr>
        <p:txBody>
          <a:bodyPr wrap="none" anchor="ctr">
            <a:spAutoFit/>
          </a:bodyPr>
          <a:lstStyle>
            <a:lvl1pPr marL="0" indent="0" algn="r">
              <a:buNone/>
              <a:defRPr sz="1200" b="1" cap="none" baseline="0">
                <a:solidFill>
                  <a:schemeClr val="bg1"/>
                </a:solidFill>
              </a:defRPr>
            </a:lvl1pPr>
            <a:lvl5pPr marL="755650" indent="0">
              <a:buNone/>
              <a:defRPr/>
            </a:lvl5pPr>
          </a:lstStyle>
          <a:p>
            <a:pPr lvl="0"/>
            <a:r>
              <a:rPr lang="en-GB"/>
              <a:t>Title</a:t>
            </a:r>
          </a:p>
        </p:txBody>
      </p:sp>
    </p:spTree>
    <p:extLst>
      <p:ext uri="{BB962C8B-B14F-4D97-AF65-F5344CB8AC3E}">
        <p14:creationId xmlns:p14="http://schemas.microsoft.com/office/powerpoint/2010/main" val="3191029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rm results">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7D2DEB-5785-4027-DFC1-F3C2A20EBD01}"/>
              </a:ext>
            </a:extLst>
          </p:cNvPr>
          <p:cNvSpPr/>
          <p:nvPr userDrawn="1"/>
        </p:nvSpPr>
        <p:spPr bwMode="gray">
          <a:xfrm>
            <a:off x="3674" y="1168400"/>
            <a:ext cx="12192000" cy="5689600"/>
          </a:xfrm>
          <a:prstGeom prst="rect">
            <a:avLst/>
          </a:prstGeom>
          <a:solidFill>
            <a:srgbClr val="8E94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orme libre : forme 12">
            <a:extLst>
              <a:ext uri="{FF2B5EF4-FFF2-40B4-BE49-F238E27FC236}">
                <a16:creationId xmlns:a16="http://schemas.microsoft.com/office/drawing/2014/main" id="{E8959C0B-2A37-1B01-D9D8-3EA70AC54161}"/>
              </a:ext>
            </a:extLst>
          </p:cNvPr>
          <p:cNvSpPr/>
          <p:nvPr userDrawn="1"/>
        </p:nvSpPr>
        <p:spPr bwMode="gray">
          <a:xfrm>
            <a:off x="10452484" y="2733467"/>
            <a:ext cx="1739516" cy="4124533"/>
          </a:xfrm>
          <a:custGeom>
            <a:avLst/>
            <a:gdLst>
              <a:gd name="connsiteX0" fmla="*/ 1739516 w 1739516"/>
              <a:gd name="connsiteY0" fmla="*/ 0 h 4124533"/>
              <a:gd name="connsiteX1" fmla="*/ 1739516 w 1739516"/>
              <a:gd name="connsiteY1" fmla="*/ 4124533 h 4124533"/>
              <a:gd name="connsiteX2" fmla="*/ 0 w 1739516"/>
              <a:gd name="connsiteY2" fmla="*/ 4124533 h 4124533"/>
            </a:gdLst>
            <a:ahLst/>
            <a:cxnLst>
              <a:cxn ang="0">
                <a:pos x="connsiteX0" y="connsiteY0"/>
              </a:cxn>
              <a:cxn ang="0">
                <a:pos x="connsiteX1" y="connsiteY1"/>
              </a:cxn>
              <a:cxn ang="0">
                <a:pos x="connsiteX2" y="connsiteY2"/>
              </a:cxn>
            </a:cxnLst>
            <a:rect l="l" t="t" r="r" b="b"/>
            <a:pathLst>
              <a:path w="1739516" h="4124533">
                <a:moveTo>
                  <a:pt x="1739516" y="0"/>
                </a:moveTo>
                <a:lnTo>
                  <a:pt x="1739516" y="4124533"/>
                </a:lnTo>
                <a:lnTo>
                  <a:pt x="0" y="4124533"/>
                </a:lnTo>
                <a:close/>
              </a:path>
            </a:pathLst>
          </a:custGeom>
          <a:solidFill>
            <a:schemeClr val="accent1"/>
          </a:solidFill>
          <a:ln w="0" cap="flat">
            <a:noFill/>
            <a:prstDash val="solid"/>
            <a:miter/>
          </a:ln>
        </p:spPr>
        <p:txBody>
          <a:bodyPr rtlCol="0" anchor="ctr"/>
          <a:lstStyle/>
          <a:p>
            <a:endParaRPr lang="en-GB"/>
          </a:p>
        </p:txBody>
      </p:sp>
      <p:sp>
        <p:nvSpPr>
          <p:cNvPr id="9" name="Rectangle 8">
            <a:extLst>
              <a:ext uri="{FF2B5EF4-FFF2-40B4-BE49-F238E27FC236}">
                <a16:creationId xmlns:a16="http://schemas.microsoft.com/office/drawing/2014/main" id="{FCA74CAB-063E-3D75-0B98-A9AB2D6B8C73}"/>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68EF5592-52F9-0EAF-6B95-E980E6A9A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re 1">
            <a:extLst>
              <a:ext uri="{FF2B5EF4-FFF2-40B4-BE49-F238E27FC236}">
                <a16:creationId xmlns:a16="http://schemas.microsoft.com/office/drawing/2014/main" id="{3C9C0EB2-A31A-6529-7D8A-4C4A9FB6C6EC}"/>
              </a:ext>
            </a:extLst>
          </p:cNvPr>
          <p:cNvSpPr>
            <a:spLocks noGrp="1"/>
          </p:cNvSpPr>
          <p:nvPr>
            <p:ph type="title" hasCustomPrompt="1"/>
          </p:nvPr>
        </p:nvSpPr>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83D755EE-0378-6285-5729-173829076CC5}"/>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B70E87C3-61DA-440E-D544-49F28BA6FF2B}"/>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22" name="Espace réservé du texte 37">
            <a:extLst>
              <a:ext uri="{FF2B5EF4-FFF2-40B4-BE49-F238E27FC236}">
                <a16:creationId xmlns:a16="http://schemas.microsoft.com/office/drawing/2014/main" id="{D2534318-4733-6B84-3F9A-4A2FC7EA9704}"/>
              </a:ext>
            </a:extLst>
          </p:cNvPr>
          <p:cNvSpPr>
            <a:spLocks noGrp="1"/>
          </p:cNvSpPr>
          <p:nvPr>
            <p:ph type="body" sz="quarter" idx="19" hasCustomPrompt="1"/>
          </p:nvPr>
        </p:nvSpPr>
        <p:spPr>
          <a:xfrm>
            <a:off x="813876" y="1830388"/>
            <a:ext cx="10616124" cy="823912"/>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38" name="Espace réservé du texte 37">
            <a:extLst>
              <a:ext uri="{FF2B5EF4-FFF2-40B4-BE49-F238E27FC236}">
                <a16:creationId xmlns:a16="http://schemas.microsoft.com/office/drawing/2014/main" id="{8F0DB651-8908-C153-F568-F8CD7B0554DC}"/>
              </a:ext>
            </a:extLst>
          </p:cNvPr>
          <p:cNvSpPr>
            <a:spLocks noGrp="1"/>
          </p:cNvSpPr>
          <p:nvPr>
            <p:ph type="body" sz="quarter" idx="20" hasCustomPrompt="1"/>
          </p:nvPr>
        </p:nvSpPr>
        <p:spPr>
          <a:xfrm>
            <a:off x="813876" y="3214688"/>
            <a:ext cx="3148524" cy="823912"/>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43" name="Espace réservé du texte 37">
            <a:extLst>
              <a:ext uri="{FF2B5EF4-FFF2-40B4-BE49-F238E27FC236}">
                <a16:creationId xmlns:a16="http://schemas.microsoft.com/office/drawing/2014/main" id="{121E4B64-DBF3-33AF-AD38-3E53D5D37E6C}"/>
              </a:ext>
            </a:extLst>
          </p:cNvPr>
          <p:cNvSpPr>
            <a:spLocks noGrp="1"/>
          </p:cNvSpPr>
          <p:nvPr>
            <p:ph type="body" sz="quarter" idx="21" hasCustomPrompt="1"/>
          </p:nvPr>
        </p:nvSpPr>
        <p:spPr>
          <a:xfrm>
            <a:off x="813876" y="4624388"/>
            <a:ext cx="10616124" cy="1370012"/>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51" name="Espace réservé du texte 37">
            <a:extLst>
              <a:ext uri="{FF2B5EF4-FFF2-40B4-BE49-F238E27FC236}">
                <a16:creationId xmlns:a16="http://schemas.microsoft.com/office/drawing/2014/main" id="{6ECA0ACD-87AE-8E5B-F7A1-607791143A28}"/>
              </a:ext>
            </a:extLst>
          </p:cNvPr>
          <p:cNvSpPr>
            <a:spLocks noGrp="1"/>
          </p:cNvSpPr>
          <p:nvPr>
            <p:ph type="body" sz="quarter" idx="22" hasCustomPrompt="1"/>
          </p:nvPr>
        </p:nvSpPr>
        <p:spPr>
          <a:xfrm>
            <a:off x="4547676" y="3214688"/>
            <a:ext cx="3148524" cy="823912"/>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54" name="Espace réservé du texte 37">
            <a:extLst>
              <a:ext uri="{FF2B5EF4-FFF2-40B4-BE49-F238E27FC236}">
                <a16:creationId xmlns:a16="http://schemas.microsoft.com/office/drawing/2014/main" id="{538CF517-8636-04CD-D814-C559F596AB63}"/>
              </a:ext>
            </a:extLst>
          </p:cNvPr>
          <p:cNvSpPr>
            <a:spLocks noGrp="1"/>
          </p:cNvSpPr>
          <p:nvPr>
            <p:ph type="body" sz="quarter" idx="23" hasCustomPrompt="1"/>
          </p:nvPr>
        </p:nvSpPr>
        <p:spPr>
          <a:xfrm>
            <a:off x="8268776" y="3214688"/>
            <a:ext cx="3148524" cy="823912"/>
          </a:xfrm>
          <a:solidFill>
            <a:schemeClr val="bg1"/>
          </a:solidFill>
          <a:effectLst>
            <a:outerShdw blurRad="241300" dist="63500" dir="2700000" algn="tl" rotWithShape="0">
              <a:prstClr val="black">
                <a:alpha val="5000"/>
              </a:prstClr>
            </a:outerShdw>
          </a:effectLst>
        </p:spPr>
        <p:txBody>
          <a:bodyPr/>
          <a:lstStyle>
            <a:lvl1pPr marL="0" indent="0">
              <a:buNone/>
              <a:defRPr sz="1000"/>
            </a:lvl1pPr>
            <a:lvl2pPr>
              <a:defRPr sz="1100"/>
            </a:lvl2pPr>
            <a:lvl3pPr>
              <a:defRPr sz="1050"/>
            </a:lvl3pPr>
            <a:lvl4pPr>
              <a:defRPr sz="1000"/>
            </a:lvl4pPr>
            <a:lvl5pPr>
              <a:defRPr sz="1000"/>
            </a:lvl5pPr>
          </a:lstStyle>
          <a:p>
            <a:pPr lvl="0"/>
            <a:r>
              <a:rPr lang="en-GB"/>
              <a:t>Your text here</a:t>
            </a:r>
          </a:p>
        </p:txBody>
      </p:sp>
      <p:sp>
        <p:nvSpPr>
          <p:cNvPr id="56" name="Espace réservé du texte 57">
            <a:extLst>
              <a:ext uri="{FF2B5EF4-FFF2-40B4-BE49-F238E27FC236}">
                <a16:creationId xmlns:a16="http://schemas.microsoft.com/office/drawing/2014/main" id="{D2CBA712-F7B2-9BF2-8862-61F0E865567D}"/>
              </a:ext>
            </a:extLst>
          </p:cNvPr>
          <p:cNvSpPr>
            <a:spLocks noGrp="1"/>
          </p:cNvSpPr>
          <p:nvPr>
            <p:ph type="body" sz="quarter" idx="24" hasCustomPrompt="1"/>
          </p:nvPr>
        </p:nvSpPr>
        <p:spPr>
          <a:xfrm>
            <a:off x="704993" y="14156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57" name="Espace réservé du texte 57">
            <a:extLst>
              <a:ext uri="{FF2B5EF4-FFF2-40B4-BE49-F238E27FC236}">
                <a16:creationId xmlns:a16="http://schemas.microsoft.com/office/drawing/2014/main" id="{289761E9-D8FA-2D93-C920-7FB98092DD89}"/>
              </a:ext>
            </a:extLst>
          </p:cNvPr>
          <p:cNvSpPr>
            <a:spLocks noGrp="1"/>
          </p:cNvSpPr>
          <p:nvPr>
            <p:ph type="body" sz="quarter" idx="25" hasCustomPrompt="1"/>
          </p:nvPr>
        </p:nvSpPr>
        <p:spPr>
          <a:xfrm>
            <a:off x="704993" y="27999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0" name="Espace réservé du texte 57">
            <a:extLst>
              <a:ext uri="{FF2B5EF4-FFF2-40B4-BE49-F238E27FC236}">
                <a16:creationId xmlns:a16="http://schemas.microsoft.com/office/drawing/2014/main" id="{5A89D9B5-771D-12FF-3249-B5669C9F7C87}"/>
              </a:ext>
            </a:extLst>
          </p:cNvPr>
          <p:cNvSpPr>
            <a:spLocks noGrp="1"/>
          </p:cNvSpPr>
          <p:nvPr>
            <p:ph type="body" sz="quarter" idx="26" hasCustomPrompt="1"/>
          </p:nvPr>
        </p:nvSpPr>
        <p:spPr>
          <a:xfrm>
            <a:off x="4451493" y="27999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2" name="Espace réservé du texte 57">
            <a:extLst>
              <a:ext uri="{FF2B5EF4-FFF2-40B4-BE49-F238E27FC236}">
                <a16:creationId xmlns:a16="http://schemas.microsoft.com/office/drawing/2014/main" id="{19B8DD0D-841B-8F10-C32A-9677A91DECC1}"/>
              </a:ext>
            </a:extLst>
          </p:cNvPr>
          <p:cNvSpPr>
            <a:spLocks noGrp="1"/>
          </p:cNvSpPr>
          <p:nvPr>
            <p:ph type="body" sz="quarter" idx="27" hasCustomPrompt="1"/>
          </p:nvPr>
        </p:nvSpPr>
        <p:spPr>
          <a:xfrm>
            <a:off x="8159893" y="27999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
        <p:nvSpPr>
          <p:cNvPr id="63" name="Espace réservé du texte 57">
            <a:extLst>
              <a:ext uri="{FF2B5EF4-FFF2-40B4-BE49-F238E27FC236}">
                <a16:creationId xmlns:a16="http://schemas.microsoft.com/office/drawing/2014/main" id="{48D95737-A933-0C6E-401D-872303C0B726}"/>
              </a:ext>
            </a:extLst>
          </p:cNvPr>
          <p:cNvSpPr>
            <a:spLocks noGrp="1"/>
          </p:cNvSpPr>
          <p:nvPr>
            <p:ph type="body" sz="quarter" idx="28" hasCustomPrompt="1"/>
          </p:nvPr>
        </p:nvSpPr>
        <p:spPr>
          <a:xfrm>
            <a:off x="704993" y="4209680"/>
            <a:ext cx="776175" cy="313932"/>
          </a:xfrm>
        </p:spPr>
        <p:txBody>
          <a:bodyPr wrap="none" anchor="ctr">
            <a:spAutoFit/>
          </a:bodyPr>
          <a:lstStyle>
            <a:lvl1pPr marL="0" indent="0">
              <a:buNone/>
              <a:defRPr b="1" cap="all" baseline="0">
                <a:solidFill>
                  <a:schemeClr val="bg1"/>
                </a:solidFill>
              </a:defRPr>
            </a:lvl1pPr>
            <a:lvl5pPr marL="755650" indent="0">
              <a:buNone/>
              <a:defRPr/>
            </a:lvl5pPr>
          </a:lstStyle>
          <a:p>
            <a:pPr lvl="0"/>
            <a:r>
              <a:rPr lang="en-GB"/>
              <a:t>Title</a:t>
            </a:r>
          </a:p>
        </p:txBody>
      </p:sp>
    </p:spTree>
    <p:extLst>
      <p:ext uri="{BB962C8B-B14F-4D97-AF65-F5344CB8AC3E}">
        <p14:creationId xmlns:p14="http://schemas.microsoft.com/office/powerpoint/2010/main" val="2390115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1"/>
        </a:solidFill>
        <a:effectLst/>
      </p:bgPr>
    </p:bg>
    <p:spTree>
      <p:nvGrpSpPr>
        <p:cNvPr id="1" name=""/>
        <p:cNvGrpSpPr/>
        <p:nvPr/>
      </p:nvGrpSpPr>
      <p:grpSpPr>
        <a:xfrm>
          <a:off x="0" y="0"/>
          <a:ext cx="0" cy="0"/>
          <a:chOff x="0" y="0"/>
          <a:chExt cx="0" cy="0"/>
        </a:xfrm>
      </p:grpSpPr>
      <p:sp>
        <p:nvSpPr>
          <p:cNvPr id="3" name="Forme libre 5">
            <a:extLst>
              <a:ext uri="{FF2B5EF4-FFF2-40B4-BE49-F238E27FC236}">
                <a16:creationId xmlns:a16="http://schemas.microsoft.com/office/drawing/2014/main" id="{4F235F16-0702-D481-7990-0BFB53D87860}"/>
              </a:ext>
            </a:extLst>
          </p:cNvPr>
          <p:cNvSpPr/>
          <p:nvPr userDrawn="1"/>
        </p:nvSpPr>
        <p:spPr bwMode="gray">
          <a:xfrm flipH="1">
            <a:off x="-3" y="1708"/>
            <a:ext cx="5125453" cy="6422606"/>
          </a:xfrm>
          <a:custGeom>
            <a:avLst/>
            <a:gdLst>
              <a:gd name="connsiteX0" fmla="*/ 2495518 w 11265408"/>
              <a:gd name="connsiteY0" fmla="*/ 0 h 4904232"/>
              <a:gd name="connsiteX1" fmla="*/ 11265408 w 11265408"/>
              <a:gd name="connsiteY1" fmla="*/ 0 h 4904232"/>
              <a:gd name="connsiteX2" fmla="*/ 11265408 w 11265408"/>
              <a:gd name="connsiteY2" fmla="*/ 2108367 h 4904232"/>
              <a:gd name="connsiteX3" fmla="*/ 9842732 w 11265408"/>
              <a:gd name="connsiteY3" fmla="*/ 4904232 h 4904232"/>
              <a:gd name="connsiteX4" fmla="*/ 0 w 11265408"/>
              <a:gd name="connsiteY4" fmla="*/ 4904232 h 490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408" h="4904232">
                <a:moveTo>
                  <a:pt x="2495518" y="0"/>
                </a:moveTo>
                <a:lnTo>
                  <a:pt x="11265408" y="0"/>
                </a:lnTo>
                <a:lnTo>
                  <a:pt x="11265408" y="2108367"/>
                </a:lnTo>
                <a:lnTo>
                  <a:pt x="9842732" y="4904232"/>
                </a:lnTo>
                <a:lnTo>
                  <a:pt x="0" y="4904232"/>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FCA74CAB-063E-3D75-0B98-A9AB2D6B8C73}"/>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que 9">
            <a:extLst>
              <a:ext uri="{FF2B5EF4-FFF2-40B4-BE49-F238E27FC236}">
                <a16:creationId xmlns:a16="http://schemas.microsoft.com/office/drawing/2014/main" id="{68EF5592-52F9-0EAF-6B95-E980E6A9AE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2" name="Title 1">
            <a:extLst>
              <a:ext uri="{FF2B5EF4-FFF2-40B4-BE49-F238E27FC236}">
                <a16:creationId xmlns:a16="http://schemas.microsoft.com/office/drawing/2014/main" id="{3C9C0EB2-A31A-6529-7D8A-4C4A9FB6C6EC}"/>
              </a:ext>
            </a:extLst>
          </p:cNvPr>
          <p:cNvSpPr>
            <a:spLocks noGrp="1"/>
          </p:cNvSpPr>
          <p:nvPr>
            <p:ph type="title" hasCustomPrompt="1"/>
          </p:nvPr>
        </p:nvSpPr>
        <p:spPr>
          <a:xfrm>
            <a:off x="304162" y="360745"/>
            <a:ext cx="11587481" cy="505504"/>
          </a:xfrm>
        </p:spPr>
        <p:txBody>
          <a:bodyPr/>
          <a:lstStyle>
            <a:lvl1pPr>
              <a:defRPr>
                <a:solidFill>
                  <a:schemeClr val="bg1"/>
                </a:solidFill>
              </a:defRPr>
            </a:lvl1pPr>
          </a:lstStyle>
          <a:p>
            <a:r>
              <a:rPr lang="en-GB"/>
              <a:t>insert Your title here </a:t>
            </a:r>
          </a:p>
        </p:txBody>
      </p:sp>
      <p:sp>
        <p:nvSpPr>
          <p:cNvPr id="4" name="Espace réservé du pied de page 3">
            <a:extLst>
              <a:ext uri="{FF2B5EF4-FFF2-40B4-BE49-F238E27FC236}">
                <a16:creationId xmlns:a16="http://schemas.microsoft.com/office/drawing/2014/main" id="{83D755EE-0378-6285-5729-173829076CC5}"/>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B70E87C3-61DA-440E-D544-49F28BA6FF2B}"/>
              </a:ext>
            </a:extLst>
          </p:cNvPr>
          <p:cNvSpPr>
            <a:spLocks noGrp="1"/>
          </p:cNvSpPr>
          <p:nvPr>
            <p:ph type="sldNum" sz="quarter" idx="12"/>
          </p:nvPr>
        </p:nvSpPr>
        <p:spPr/>
        <p:txBody>
          <a:bodyPr/>
          <a:lstStyle/>
          <a:p>
            <a:fld id="{750F2F6D-610E-48B6-B7E7-B9D09EC4F344}" type="slidenum">
              <a:rPr lang="en-GB" smtClean="0"/>
              <a:pPr/>
              <a:t>‹#›</a:t>
            </a:fld>
            <a:endParaRPr lang="en-GB"/>
          </a:p>
        </p:txBody>
      </p:sp>
      <p:sp>
        <p:nvSpPr>
          <p:cNvPr id="12" name="Table Placeholder 11">
            <a:extLst>
              <a:ext uri="{FF2B5EF4-FFF2-40B4-BE49-F238E27FC236}">
                <a16:creationId xmlns:a16="http://schemas.microsoft.com/office/drawing/2014/main" id="{06D2084E-9CB0-8780-7F3F-F652FE415DCC}"/>
              </a:ext>
            </a:extLst>
          </p:cNvPr>
          <p:cNvSpPr>
            <a:spLocks noGrp="1"/>
          </p:cNvSpPr>
          <p:nvPr>
            <p:ph type="tbl" sz="quarter" idx="14" hasCustomPrompt="1"/>
          </p:nvPr>
        </p:nvSpPr>
        <p:spPr>
          <a:xfrm>
            <a:off x="304162" y="1181100"/>
            <a:ext cx="11587481" cy="4686300"/>
          </a:xfrm>
          <a:solidFill>
            <a:schemeClr val="bg1"/>
          </a:solidFill>
        </p:spPr>
        <p:txBody>
          <a:bodyPr/>
          <a:lstStyle>
            <a:lvl1pPr>
              <a:defRPr/>
            </a:lvl1pPr>
          </a:lstStyle>
          <a:p>
            <a:r>
              <a:rPr lang="en-GB"/>
              <a:t> </a:t>
            </a:r>
          </a:p>
        </p:txBody>
      </p:sp>
      <p:grpSp>
        <p:nvGrpSpPr>
          <p:cNvPr id="17" name="Groupe 16">
            <a:extLst>
              <a:ext uri="{FF2B5EF4-FFF2-40B4-BE49-F238E27FC236}">
                <a16:creationId xmlns:a16="http://schemas.microsoft.com/office/drawing/2014/main" id="{A18F861D-D8FB-49A8-48FE-FD3D3894C428}"/>
              </a:ext>
            </a:extLst>
          </p:cNvPr>
          <p:cNvGrpSpPr/>
          <p:nvPr userDrawn="1"/>
        </p:nvGrpSpPr>
        <p:grpSpPr>
          <a:xfrm>
            <a:off x="12506643" y="0"/>
            <a:ext cx="1885826" cy="2759214"/>
            <a:chOff x="2689543" y="1651754"/>
            <a:chExt cx="1885826" cy="2759214"/>
          </a:xfrm>
        </p:grpSpPr>
        <p:sp>
          <p:nvSpPr>
            <p:cNvPr id="18" name="Freeform 5">
              <a:extLst>
                <a:ext uri="{FF2B5EF4-FFF2-40B4-BE49-F238E27FC236}">
                  <a16:creationId xmlns:a16="http://schemas.microsoft.com/office/drawing/2014/main" id="{34A562AA-1260-3826-6A4C-22F417C09FA1}"/>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Rectangle 18">
              <a:extLst>
                <a:ext uri="{FF2B5EF4-FFF2-40B4-BE49-F238E27FC236}">
                  <a16:creationId xmlns:a16="http://schemas.microsoft.com/office/drawing/2014/main" id="{859A08F0-6631-E944-9065-620D567D94CA}"/>
                </a:ext>
              </a:extLst>
            </p:cNvPr>
            <p:cNvSpPr/>
            <p:nvPr/>
          </p:nvSpPr>
          <p:spPr>
            <a:xfrm>
              <a:off x="2689543" y="2010311"/>
              <a:ext cx="1885826" cy="2400657"/>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insert a table: </a:t>
              </a:r>
            </a:p>
            <a:p>
              <a:pPr marL="171450" lvl="0" indent="-171450">
                <a:buFont typeface="Arial" panose="020B0604020202020204" pitchFamily="34" charset="0"/>
                <a:buChar char="•"/>
              </a:pPr>
              <a:r>
                <a:rPr lang="en-US" sz="1000">
                  <a:solidFill>
                    <a:schemeClr val="tx1"/>
                  </a:solidFill>
                  <a:latin typeface="+mn-lt"/>
                </a:rPr>
                <a:t>“</a:t>
              </a:r>
              <a:r>
                <a:rPr kumimoji="0" lang="fr-FR" sz="1000" b="0" i="0" u="none" strike="noStrike" kern="1200" cap="none" spc="0" normalizeH="0" baseline="0" noProof="0">
                  <a:ln>
                    <a:noFill/>
                  </a:ln>
                  <a:solidFill>
                    <a:schemeClr val="tx1"/>
                  </a:solidFill>
                  <a:effectLst/>
                  <a:uLnTx/>
                  <a:uFillTx/>
                  <a:latin typeface="+mn-lt"/>
                  <a:ea typeface="+mn-ea"/>
                  <a:cs typeface="+mn-cs"/>
                </a:rPr>
                <a:t>Insert</a:t>
              </a:r>
              <a:r>
                <a:rPr lang="en-US" sz="1000">
                  <a:solidFill>
                    <a:schemeClr val="tx1"/>
                  </a:solidFill>
                  <a:latin typeface="+mn-lt"/>
                </a:rPr>
                <a:t>” </a:t>
              </a:r>
              <a:r>
                <a:rPr kumimoji="0" lang="fr-FR" sz="1000" b="0" i="0" u="none" strike="noStrike" kern="1200" cap="none" spc="0" normalizeH="0" baseline="0" noProof="0">
                  <a:ln>
                    <a:noFill/>
                  </a:ln>
                  <a:solidFill>
                    <a:schemeClr val="tx1"/>
                  </a:solidFill>
                  <a:effectLst/>
                  <a:uLnTx/>
                  <a:uFillTx/>
                  <a:latin typeface="+mn-lt"/>
                  <a:ea typeface="+mn-ea"/>
                  <a:cs typeface="+mn-cs"/>
                </a:rPr>
                <a:t>/ </a:t>
              </a:r>
              <a:r>
                <a:rPr lang="en-US" sz="1000">
                  <a:solidFill>
                    <a:schemeClr val="tx1"/>
                  </a:solidFill>
                  <a:latin typeface="+mn-lt"/>
                </a:rPr>
                <a:t>“</a:t>
              </a:r>
              <a:r>
                <a:rPr lang="fr-FR" sz="1000">
                  <a:solidFill>
                    <a:schemeClr val="tx1"/>
                  </a:solidFill>
                  <a:latin typeface="+mn-lt"/>
                </a:rPr>
                <a:t>Table</a:t>
              </a:r>
              <a:r>
                <a:rPr lang="en-US" sz="1000">
                  <a:solidFill>
                    <a:schemeClr val="tx1"/>
                  </a:solidFill>
                  <a:latin typeface="+mn-lt"/>
                </a:rPr>
                <a:t>” </a:t>
              </a:r>
            </a:p>
            <a:p>
              <a:pPr marL="171450" lvl="0" indent="-171450">
                <a:buFont typeface="Arial" panose="020B0604020202020204" pitchFamily="34" charset="0"/>
                <a:buChar char="•"/>
              </a:pPr>
              <a:r>
                <a:rPr kumimoji="0" lang="fr-FR" sz="1000" b="0" i="0" u="none" strike="noStrike" kern="1200" cap="none" spc="0" normalizeH="0" baseline="0" noProof="0" err="1">
                  <a:ln>
                    <a:noFill/>
                  </a:ln>
                  <a:solidFill>
                    <a:schemeClr val="tx1"/>
                  </a:solidFill>
                  <a:effectLst/>
                  <a:uLnTx/>
                  <a:uFillTx/>
                  <a:latin typeface="+mn-lt"/>
                  <a:ea typeface="+mn-ea"/>
                  <a:cs typeface="+mn-cs"/>
                </a:rPr>
                <a:t>Choose</a:t>
              </a:r>
              <a:r>
                <a:rPr kumimoji="0" lang="fr-FR" sz="1000" b="0" i="0" u="none" strike="noStrike" kern="1200" cap="none" spc="0" normalizeH="0" baseline="0" noProof="0">
                  <a:ln>
                    <a:noFill/>
                  </a:ln>
                  <a:solidFill>
                    <a:schemeClr val="tx1"/>
                  </a:solidFill>
                  <a:effectLst/>
                  <a:uLnTx/>
                  <a:uFillTx/>
                  <a:latin typeface="+mn-lt"/>
                  <a:ea typeface="+mn-ea"/>
                  <a:cs typeface="+mn-cs"/>
                </a:rPr>
                <a:t> the </a:t>
              </a:r>
              <a:r>
                <a:rPr kumimoji="0" lang="fr-FR" sz="1000" b="0" i="0" u="none" strike="noStrike" kern="1200" cap="none" spc="0" normalizeH="0" baseline="0" noProof="0" err="1">
                  <a:ln>
                    <a:noFill/>
                  </a:ln>
                  <a:solidFill>
                    <a:schemeClr val="tx1"/>
                  </a:solidFill>
                  <a:effectLst/>
                  <a:uLnTx/>
                  <a:uFillTx/>
                  <a:latin typeface="+mn-lt"/>
                  <a:ea typeface="+mn-ea"/>
                  <a:cs typeface="+mn-cs"/>
                </a:rPr>
                <a:t>desired</a:t>
              </a:r>
              <a:r>
                <a:rPr kumimoji="0" lang="fr-FR" sz="1000" b="0" i="0" u="none" strike="noStrike" kern="1200" cap="none" spc="0" normalizeH="0" baseline="0" noProof="0">
                  <a:ln>
                    <a:noFill/>
                  </a:ln>
                  <a:solidFill>
                    <a:schemeClr val="tx1"/>
                  </a:solidFill>
                  <a:effectLst/>
                  <a:uLnTx/>
                  <a:uFillTx/>
                  <a:latin typeface="+mn-lt"/>
                  <a:ea typeface="+mn-ea"/>
                  <a:cs typeface="+mn-cs"/>
                </a:rPr>
                <a:t> </a:t>
              </a:r>
              <a:r>
                <a:rPr kumimoji="0" lang="fr-FR" sz="1000" b="0" i="0" u="none" strike="noStrike" kern="1200" cap="none" spc="0" normalizeH="0" baseline="0" noProof="0" err="1">
                  <a:ln>
                    <a:noFill/>
                  </a:ln>
                  <a:solidFill>
                    <a:schemeClr val="tx1"/>
                  </a:solidFill>
                  <a:effectLst/>
                  <a:uLnTx/>
                  <a:uFillTx/>
                  <a:latin typeface="+mn-lt"/>
                  <a:ea typeface="+mn-ea"/>
                  <a:cs typeface="+mn-cs"/>
                </a:rPr>
                <a:t>number</a:t>
              </a:r>
              <a:r>
                <a:rPr kumimoji="0" lang="fr-FR" sz="1000" b="0" i="0" u="none" strike="noStrike" kern="1200" cap="none" spc="0" normalizeH="0" baseline="0" noProof="0">
                  <a:ln>
                    <a:noFill/>
                  </a:ln>
                  <a:solidFill>
                    <a:schemeClr val="tx1"/>
                  </a:solidFill>
                  <a:effectLst/>
                  <a:uLnTx/>
                  <a:uFillTx/>
                  <a:latin typeface="+mn-lt"/>
                  <a:ea typeface="+mn-ea"/>
                  <a:cs typeface="+mn-cs"/>
                </a:rPr>
                <a:t> of </a:t>
              </a:r>
              <a:r>
                <a:rPr kumimoji="0" lang="fr-FR" sz="1000" b="0" i="0" u="none" strike="noStrike" kern="1200" cap="none" spc="0" normalizeH="0" baseline="0" noProof="0" err="1">
                  <a:ln>
                    <a:noFill/>
                  </a:ln>
                  <a:solidFill>
                    <a:schemeClr val="tx1"/>
                  </a:solidFill>
                  <a:effectLst/>
                  <a:uLnTx/>
                  <a:uFillTx/>
                  <a:latin typeface="+mn-lt"/>
                  <a:ea typeface="+mn-ea"/>
                  <a:cs typeface="+mn-cs"/>
                </a:rPr>
                <a:t>columns</a:t>
              </a:r>
              <a:r>
                <a:rPr kumimoji="0" lang="fr-FR" sz="1000" b="0" i="0" u="none" strike="noStrike" kern="1200" cap="none" spc="0" normalizeH="0" baseline="0" noProof="0">
                  <a:ln>
                    <a:noFill/>
                  </a:ln>
                  <a:solidFill>
                    <a:schemeClr val="tx1"/>
                  </a:solidFill>
                  <a:effectLst/>
                  <a:uLnTx/>
                  <a:uFillTx/>
                  <a:latin typeface="+mn-lt"/>
                  <a:ea typeface="+mn-ea"/>
                  <a:cs typeface="+mn-cs"/>
                </a:rPr>
                <a:t> and </a:t>
              </a:r>
              <a:r>
                <a:rPr kumimoji="0" lang="fr-FR" sz="1000" b="0" i="0" u="none" strike="noStrike" kern="1200" cap="none" spc="0" normalizeH="0" baseline="0" noProof="0" err="1">
                  <a:ln>
                    <a:noFill/>
                  </a:ln>
                  <a:solidFill>
                    <a:schemeClr val="tx1"/>
                  </a:solidFill>
                  <a:effectLst/>
                  <a:uLnTx/>
                  <a:uFillTx/>
                  <a:latin typeface="+mn-lt"/>
                  <a:ea typeface="+mn-ea"/>
                  <a:cs typeface="+mn-cs"/>
                </a:rPr>
                <a:t>rows</a:t>
              </a: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indent="-171450">
                <a:buFont typeface="Arial" panose="020B0604020202020204" pitchFamily="34" charset="0"/>
                <a:buChar char="•"/>
              </a:pPr>
              <a:r>
                <a:rPr kumimoji="0" lang="fr-FR" sz="1000" b="0" i="0" u="none" strike="noStrike" kern="1200" cap="none" spc="0" normalizeH="0" baseline="0" noProof="0">
                  <a:ln>
                    <a:noFill/>
                  </a:ln>
                  <a:solidFill>
                    <a:schemeClr val="tx1"/>
                  </a:solidFill>
                  <a:effectLst/>
                  <a:uLnTx/>
                  <a:uFillTx/>
                  <a:latin typeface="+mn-lt"/>
                  <a:ea typeface="+mn-ea"/>
                  <a:cs typeface="+mn-cs"/>
                </a:rPr>
                <a:t>In </a:t>
              </a:r>
              <a:r>
                <a:rPr lang="en-US" sz="1000">
                  <a:solidFill>
                    <a:schemeClr val="tx1"/>
                  </a:solidFill>
                  <a:latin typeface="+mn-lt"/>
                </a:rPr>
                <a:t>“</a:t>
              </a:r>
              <a:r>
                <a:rPr lang="fr-FR" sz="1000">
                  <a:solidFill>
                    <a:schemeClr val="tx1"/>
                  </a:solidFill>
                  <a:latin typeface="+mn-lt"/>
                </a:rPr>
                <a:t>Table Tools</a:t>
              </a:r>
              <a:r>
                <a:rPr lang="en-US" sz="1000">
                  <a:solidFill>
                    <a:schemeClr val="tx1"/>
                  </a:solidFill>
                  <a:latin typeface="+mn-lt"/>
                </a:rPr>
                <a:t>”</a:t>
              </a:r>
              <a:r>
                <a:rPr lang="fr-FR" sz="1000">
                  <a:solidFill>
                    <a:schemeClr val="tx1"/>
                  </a:solidFill>
                  <a:latin typeface="+mn-lt"/>
                </a:rPr>
                <a:t> </a:t>
              </a:r>
              <a:r>
                <a:rPr kumimoji="0" lang="fr-FR" sz="1000" b="0" i="0" u="none" strike="noStrike" kern="1200" cap="none" spc="0" normalizeH="0" baseline="0" noProof="0">
                  <a:ln>
                    <a:noFill/>
                  </a:ln>
                  <a:solidFill>
                    <a:schemeClr val="tx1"/>
                  </a:solidFill>
                  <a:effectLst/>
                  <a:uLnTx/>
                  <a:uFillTx/>
                  <a:latin typeface="+mn-lt"/>
                  <a:ea typeface="+mn-ea"/>
                  <a:cs typeface="+mn-cs"/>
                </a:rPr>
                <a:t>/ </a:t>
              </a:r>
              <a:r>
                <a:rPr lang="en-US" sz="1000">
                  <a:solidFill>
                    <a:schemeClr val="tx1"/>
                  </a:solidFill>
                  <a:latin typeface="+mn-lt"/>
                </a:rPr>
                <a:t>“</a:t>
              </a:r>
              <a:r>
                <a:rPr lang="fr-FR" sz="1000">
                  <a:solidFill>
                    <a:schemeClr val="tx1"/>
                  </a:solidFill>
                  <a:latin typeface="+mn-lt"/>
                </a:rPr>
                <a:t>Design</a:t>
              </a:r>
              <a:r>
                <a:rPr lang="en-US" sz="1000">
                  <a:solidFill>
                    <a:schemeClr val="tx1"/>
                  </a:solidFill>
                  <a:latin typeface="+mn-lt"/>
                </a:rPr>
                <a:t>”</a:t>
              </a:r>
              <a:r>
                <a:rPr lang="fr-FR" sz="1000">
                  <a:solidFill>
                    <a:schemeClr val="tx1"/>
                  </a:solidFill>
                  <a:latin typeface="+mn-lt"/>
                </a:rPr>
                <a:t> </a:t>
              </a:r>
              <a:r>
                <a:rPr lang="fr-FR" sz="1000" err="1">
                  <a:solidFill>
                    <a:schemeClr val="tx1"/>
                  </a:solidFill>
                  <a:latin typeface="+mn-lt"/>
                </a:rPr>
                <a:t>is</a:t>
              </a:r>
              <a:r>
                <a:rPr lang="fr-FR" sz="1000">
                  <a:solidFill>
                    <a:schemeClr val="tx1"/>
                  </a:solidFill>
                  <a:latin typeface="+mn-lt"/>
                </a:rPr>
                <a:t> </a:t>
              </a:r>
              <a:r>
                <a:rPr lang="fr-FR" sz="1000" err="1">
                  <a:solidFill>
                    <a:schemeClr val="tx1"/>
                  </a:solidFill>
                  <a:latin typeface="+mn-lt"/>
                </a:rPr>
                <a:t>it</a:t>
              </a:r>
              <a:r>
                <a:rPr lang="fr-FR" sz="1000">
                  <a:solidFill>
                    <a:schemeClr val="tx1"/>
                  </a:solidFill>
                  <a:latin typeface="+mn-lt"/>
                </a:rPr>
                <a:t> possible to change </a:t>
              </a:r>
              <a:r>
                <a:rPr lang="fr-FR" sz="1000" err="1">
                  <a:solidFill>
                    <a:schemeClr val="tx1"/>
                  </a:solidFill>
                  <a:latin typeface="+mn-lt"/>
                </a:rPr>
                <a:t>automatically</a:t>
              </a:r>
              <a:r>
                <a:rPr lang="fr-FR" sz="1000">
                  <a:solidFill>
                    <a:schemeClr val="tx1"/>
                  </a:solidFill>
                  <a:latin typeface="+mn-lt"/>
                </a:rPr>
                <a:t> the main </a:t>
              </a:r>
              <a:r>
                <a:rPr lang="fr-FR" sz="1000" err="1">
                  <a:solidFill>
                    <a:schemeClr val="tx1"/>
                  </a:solidFill>
                  <a:latin typeface="+mn-lt"/>
                </a:rPr>
                <a:t>color</a:t>
              </a:r>
              <a:r>
                <a:rPr lang="fr-FR" sz="1000">
                  <a:solidFill>
                    <a:schemeClr val="tx1"/>
                  </a:solidFill>
                  <a:latin typeface="+mn-lt"/>
                </a:rPr>
                <a:t> of the table (</a:t>
              </a:r>
              <a:r>
                <a:rPr lang="fr-FR" sz="1000" err="1">
                  <a:solidFill>
                    <a:schemeClr val="tx1"/>
                  </a:solidFill>
                  <a:latin typeface="+mn-lt"/>
                </a:rPr>
                <a:t>according</a:t>
              </a:r>
              <a:r>
                <a:rPr lang="fr-FR" sz="1000">
                  <a:solidFill>
                    <a:schemeClr val="tx1"/>
                  </a:solidFill>
                  <a:latin typeface="+mn-lt"/>
                </a:rPr>
                <a:t> to the </a:t>
              </a:r>
              <a:r>
                <a:rPr lang="fr-FR" sz="1000" err="1">
                  <a:solidFill>
                    <a:schemeClr val="tx1"/>
                  </a:solidFill>
                  <a:latin typeface="+mn-lt"/>
                </a:rPr>
                <a:t>colors</a:t>
              </a:r>
              <a:r>
                <a:rPr lang="fr-FR" sz="1000">
                  <a:solidFill>
                    <a:schemeClr val="tx1"/>
                  </a:solidFill>
                  <a:latin typeface="+mn-lt"/>
                </a:rPr>
                <a:t> of the palette) </a:t>
              </a:r>
            </a:p>
            <a:p>
              <a:pPr marL="171450" lvl="0" indent="-171450">
                <a:buFont typeface="Arial" panose="020B0604020202020204" pitchFamily="34" charset="0"/>
                <a:buChar char="•"/>
                <a:defRPr/>
              </a:pPr>
              <a:r>
                <a:rPr lang="fr-FR" sz="1000">
                  <a:solidFill>
                    <a:schemeClr val="tx1"/>
                  </a:solidFill>
                  <a:latin typeface="+mn-lt"/>
                </a:rPr>
                <a:t>Right click on </a:t>
              </a:r>
              <a:r>
                <a:rPr lang="fr-FR" sz="1000" err="1">
                  <a:solidFill>
                    <a:schemeClr val="tx1"/>
                  </a:solidFill>
                  <a:latin typeface="+mn-lt"/>
                </a:rPr>
                <a:t>selected</a:t>
              </a:r>
              <a:r>
                <a:rPr lang="fr-FR" sz="1000">
                  <a:solidFill>
                    <a:schemeClr val="tx1"/>
                  </a:solidFill>
                  <a:latin typeface="+mn-lt"/>
                </a:rPr>
                <a:t> </a:t>
              </a:r>
              <a:r>
                <a:rPr lang="fr-FR" sz="1000" err="1">
                  <a:solidFill>
                    <a:schemeClr val="tx1"/>
                  </a:solidFill>
                  <a:latin typeface="+mn-lt"/>
                </a:rPr>
                <a:t>rows</a:t>
              </a:r>
              <a:r>
                <a:rPr lang="fr-FR" sz="1000">
                  <a:solidFill>
                    <a:schemeClr val="tx1"/>
                  </a:solidFill>
                  <a:latin typeface="+mn-lt"/>
                </a:rPr>
                <a:t>, </a:t>
              </a:r>
              <a:r>
                <a:rPr lang="fr-FR" sz="1000" err="1">
                  <a:solidFill>
                    <a:schemeClr val="tx1"/>
                  </a:solidFill>
                  <a:latin typeface="+mn-lt"/>
                </a:rPr>
                <a:t>columns</a:t>
              </a:r>
              <a:r>
                <a:rPr lang="fr-FR" sz="1000">
                  <a:solidFill>
                    <a:schemeClr val="tx1"/>
                  </a:solidFill>
                  <a:latin typeface="+mn-lt"/>
                </a:rPr>
                <a:t> or </a:t>
              </a:r>
              <a:r>
                <a:rPr lang="fr-FR" sz="1000" err="1">
                  <a:solidFill>
                    <a:schemeClr val="tx1"/>
                  </a:solidFill>
                  <a:latin typeface="+mn-lt"/>
                </a:rPr>
                <a:t>cells</a:t>
              </a:r>
              <a:r>
                <a:rPr lang="fr-FR" sz="1000">
                  <a:solidFill>
                    <a:schemeClr val="tx1"/>
                  </a:solidFill>
                  <a:latin typeface="+mn-lt"/>
                </a:rPr>
                <a:t> to </a:t>
              </a:r>
              <a:r>
                <a:rPr lang="fr-FR" sz="1000" err="1">
                  <a:solidFill>
                    <a:schemeClr val="tx1"/>
                  </a:solidFill>
                  <a:latin typeface="+mn-lt"/>
                </a:rPr>
                <a:t>add</a:t>
              </a:r>
              <a:r>
                <a:rPr lang="fr-FR" sz="1000">
                  <a:solidFill>
                    <a:schemeClr val="tx1"/>
                  </a:solidFill>
                  <a:latin typeface="+mn-lt"/>
                </a:rPr>
                <a:t>, </a:t>
              </a:r>
              <a:r>
                <a:rPr lang="fr-FR" sz="1000" err="1">
                  <a:solidFill>
                    <a:schemeClr val="tx1"/>
                  </a:solidFill>
                  <a:latin typeface="+mn-lt"/>
                </a:rPr>
                <a:t>delete</a:t>
              </a:r>
              <a:r>
                <a:rPr lang="fr-FR" sz="1000">
                  <a:solidFill>
                    <a:schemeClr val="tx1"/>
                  </a:solidFill>
                  <a:latin typeface="+mn-lt"/>
                </a:rPr>
                <a:t> or merge </a:t>
              </a:r>
              <a:r>
                <a:rPr lang="fr-FR" sz="1000" err="1">
                  <a:solidFill>
                    <a:schemeClr val="tx1"/>
                  </a:solidFill>
                  <a:latin typeface="+mn-lt"/>
                </a:rPr>
                <a:t>rows</a:t>
              </a:r>
              <a:r>
                <a:rPr lang="fr-FR" sz="1000">
                  <a:solidFill>
                    <a:schemeClr val="tx1"/>
                  </a:solidFill>
                  <a:latin typeface="+mn-lt"/>
                </a:rPr>
                <a:t> or </a:t>
              </a:r>
              <a:r>
                <a:rPr lang="fr-FR" sz="1000" err="1">
                  <a:solidFill>
                    <a:schemeClr val="tx1"/>
                  </a:solidFill>
                  <a:latin typeface="+mn-lt"/>
                </a:rPr>
                <a:t>columns</a:t>
              </a:r>
              <a:endParaRPr lang="fr-FR" sz="1000">
                <a:solidFill>
                  <a:schemeClr val="tx1"/>
                </a:solidFill>
                <a:latin typeface="+mn-lt"/>
              </a:endParaRPr>
            </a:p>
          </p:txBody>
        </p:sp>
      </p:grpSp>
    </p:spTree>
    <p:extLst>
      <p:ext uri="{BB962C8B-B14F-4D97-AF65-F5344CB8AC3E}">
        <p14:creationId xmlns:p14="http://schemas.microsoft.com/office/powerpoint/2010/main" val="3401333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CFE7EC-E5B3-B11E-ED52-025EDF0FA203}"/>
              </a:ext>
            </a:extLst>
          </p:cNvPr>
          <p:cNvSpPr/>
          <p:nvPr userDrawn="1"/>
        </p:nvSpPr>
        <p:spPr bwMode="gray">
          <a:xfrm>
            <a:off x="0" y="5496672"/>
            <a:ext cx="12192000" cy="13613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rme libre 5">
            <a:extLst>
              <a:ext uri="{FF2B5EF4-FFF2-40B4-BE49-F238E27FC236}">
                <a16:creationId xmlns:a16="http://schemas.microsoft.com/office/drawing/2014/main" id="{9421B6E6-8774-5E2F-FC19-0AD4E2897A68}"/>
              </a:ext>
            </a:extLst>
          </p:cNvPr>
          <p:cNvSpPr/>
          <p:nvPr userDrawn="1"/>
        </p:nvSpPr>
        <p:spPr bwMode="gray">
          <a:xfrm>
            <a:off x="0" y="0"/>
            <a:ext cx="3625069" cy="5496673"/>
          </a:xfrm>
          <a:prstGeom prst="rect">
            <a:avLst/>
          </a:prstGeom>
          <a:solidFill>
            <a:schemeClr val="bg2"/>
          </a:solidFill>
          <a:ln w="0" cap="flat">
            <a:noFill/>
            <a:prstDash val="solid"/>
            <a:miter/>
          </a:ln>
        </p:spPr>
        <p:txBody>
          <a:bodyPr rtlCol="0" anchor="ctr"/>
          <a:lstStyle/>
          <a:p>
            <a:endParaRPr lang="en-GB" sz="1800"/>
          </a:p>
        </p:txBody>
      </p:sp>
      <p:sp>
        <p:nvSpPr>
          <p:cNvPr id="7" name="Forme libre 10">
            <a:extLst>
              <a:ext uri="{FF2B5EF4-FFF2-40B4-BE49-F238E27FC236}">
                <a16:creationId xmlns:a16="http://schemas.microsoft.com/office/drawing/2014/main" id="{CAB30184-832C-31BC-08AE-A35FA0410202}"/>
              </a:ext>
            </a:extLst>
          </p:cNvPr>
          <p:cNvSpPr/>
          <p:nvPr userDrawn="1"/>
        </p:nvSpPr>
        <p:spPr bwMode="gray">
          <a:xfrm>
            <a:off x="8589760" y="0"/>
            <a:ext cx="3602240" cy="5509373"/>
          </a:xfrm>
          <a:prstGeom prst="rect">
            <a:avLst/>
          </a:prstGeom>
          <a:solidFill>
            <a:schemeClr val="bg2"/>
          </a:solidFill>
          <a:ln w="0" cap="flat">
            <a:noFill/>
            <a:prstDash val="solid"/>
            <a:miter/>
          </a:ln>
        </p:spPr>
        <p:txBody>
          <a:bodyPr rtlCol="0" anchor="ctr"/>
          <a:lstStyle/>
          <a:p>
            <a:endParaRPr lang="en-GB" sz="1800"/>
          </a:p>
        </p:txBody>
      </p:sp>
      <p:sp>
        <p:nvSpPr>
          <p:cNvPr id="8" name="Forme libre 7">
            <a:extLst>
              <a:ext uri="{FF2B5EF4-FFF2-40B4-BE49-F238E27FC236}">
                <a16:creationId xmlns:a16="http://schemas.microsoft.com/office/drawing/2014/main" id="{78556596-66CA-E2B3-C1E7-BFBB20D268D4}"/>
              </a:ext>
            </a:extLst>
          </p:cNvPr>
          <p:cNvSpPr/>
          <p:nvPr userDrawn="1"/>
        </p:nvSpPr>
        <p:spPr bwMode="gray">
          <a:xfrm>
            <a:off x="3625069" y="1006832"/>
            <a:ext cx="2482346" cy="4489841"/>
          </a:xfrm>
          <a:custGeom>
            <a:avLst/>
            <a:gdLst>
              <a:gd name="connsiteX0" fmla="*/ 0 w 2482346"/>
              <a:gd name="connsiteY0" fmla="*/ 4158705 h 4489841"/>
              <a:gd name="connsiteX1" fmla="*/ 529373 w 2482346"/>
              <a:gd name="connsiteY1" fmla="*/ 4489841 h 4489841"/>
              <a:gd name="connsiteX2" fmla="*/ 2482346 w 2482346"/>
              <a:gd name="connsiteY2" fmla="*/ 4489841 h 4489841"/>
              <a:gd name="connsiteX3" fmla="*/ 2482346 w 2482346"/>
              <a:gd name="connsiteY3" fmla="*/ 1551093 h 4489841"/>
              <a:gd name="connsiteX4" fmla="*/ 0 w 2482346"/>
              <a:gd name="connsiteY4" fmla="*/ 0 h 4489841"/>
              <a:gd name="connsiteX5" fmla="*/ 0 w 2482346"/>
              <a:gd name="connsiteY5" fmla="*/ 4158705 h 448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2346" h="4489841">
                <a:moveTo>
                  <a:pt x="0" y="4158705"/>
                </a:moveTo>
                <a:lnTo>
                  <a:pt x="529373" y="4489841"/>
                </a:lnTo>
                <a:lnTo>
                  <a:pt x="2482346" y="4489841"/>
                </a:lnTo>
                <a:lnTo>
                  <a:pt x="2482346" y="1551093"/>
                </a:lnTo>
                <a:lnTo>
                  <a:pt x="0" y="0"/>
                </a:lnTo>
                <a:lnTo>
                  <a:pt x="0" y="4158705"/>
                </a:lnTo>
                <a:close/>
              </a:path>
            </a:pathLst>
          </a:custGeom>
          <a:solidFill>
            <a:schemeClr val="accent5"/>
          </a:solidFill>
          <a:ln w="0" cap="flat">
            <a:noFill/>
            <a:prstDash val="solid"/>
            <a:miter/>
          </a:ln>
        </p:spPr>
        <p:txBody>
          <a:bodyPr rtlCol="0" anchor="ctr"/>
          <a:lstStyle/>
          <a:p>
            <a:endParaRPr lang="en-GB" sz="1800"/>
          </a:p>
        </p:txBody>
      </p:sp>
      <p:sp>
        <p:nvSpPr>
          <p:cNvPr id="9" name="Forme libre 8">
            <a:extLst>
              <a:ext uri="{FF2B5EF4-FFF2-40B4-BE49-F238E27FC236}">
                <a16:creationId xmlns:a16="http://schemas.microsoft.com/office/drawing/2014/main" id="{DB57F52A-81AD-83B0-13C8-B3E27F2E1CB3}"/>
              </a:ext>
            </a:extLst>
          </p:cNvPr>
          <p:cNvSpPr/>
          <p:nvPr userDrawn="1"/>
        </p:nvSpPr>
        <p:spPr bwMode="gray">
          <a:xfrm>
            <a:off x="0" y="0"/>
            <a:ext cx="3625069" cy="5165537"/>
          </a:xfrm>
          <a:custGeom>
            <a:avLst/>
            <a:gdLst>
              <a:gd name="connsiteX0" fmla="*/ 0 w 3625069"/>
              <a:gd name="connsiteY0" fmla="*/ 0 h 5165537"/>
              <a:gd name="connsiteX1" fmla="*/ 0 w 3625069"/>
              <a:gd name="connsiteY1" fmla="*/ 2898223 h 5165537"/>
              <a:gd name="connsiteX2" fmla="*/ 3625069 w 3625069"/>
              <a:gd name="connsiteY2" fmla="*/ 5165538 h 5165537"/>
              <a:gd name="connsiteX3" fmla="*/ 3625069 w 3625069"/>
              <a:gd name="connsiteY3" fmla="*/ 1006833 h 5165537"/>
              <a:gd name="connsiteX4" fmla="*/ 2013729 w 3625069"/>
              <a:gd name="connsiteY4" fmla="*/ 0 h 5165537"/>
              <a:gd name="connsiteX5" fmla="*/ 0 w 3625069"/>
              <a:gd name="connsiteY5" fmla="*/ 0 h 516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5069" h="5165537">
                <a:moveTo>
                  <a:pt x="0" y="0"/>
                </a:moveTo>
                <a:lnTo>
                  <a:pt x="0" y="2898223"/>
                </a:lnTo>
                <a:lnTo>
                  <a:pt x="3625069" y="5165538"/>
                </a:lnTo>
                <a:lnTo>
                  <a:pt x="3625069" y="1006833"/>
                </a:lnTo>
                <a:lnTo>
                  <a:pt x="2013729" y="0"/>
                </a:lnTo>
                <a:lnTo>
                  <a:pt x="0" y="0"/>
                </a:lnTo>
                <a:close/>
              </a:path>
            </a:pathLst>
          </a:custGeom>
          <a:solidFill>
            <a:schemeClr val="accent5"/>
          </a:solidFill>
          <a:ln w="0" cap="flat">
            <a:noFill/>
            <a:prstDash val="solid"/>
            <a:miter/>
          </a:ln>
        </p:spPr>
        <p:txBody>
          <a:bodyPr rtlCol="0" anchor="ctr"/>
          <a:lstStyle/>
          <a:p>
            <a:endParaRPr lang="en-GB" sz="1800"/>
          </a:p>
        </p:txBody>
      </p:sp>
      <p:sp>
        <p:nvSpPr>
          <p:cNvPr id="10" name="Forme libre 11">
            <a:extLst>
              <a:ext uri="{FF2B5EF4-FFF2-40B4-BE49-F238E27FC236}">
                <a16:creationId xmlns:a16="http://schemas.microsoft.com/office/drawing/2014/main" id="{C74FF818-36CB-24CB-1FF6-56757943AB66}"/>
              </a:ext>
            </a:extLst>
          </p:cNvPr>
          <p:cNvSpPr/>
          <p:nvPr userDrawn="1"/>
        </p:nvSpPr>
        <p:spPr bwMode="gray">
          <a:xfrm>
            <a:off x="6107415" y="0"/>
            <a:ext cx="2482345" cy="4108127"/>
          </a:xfrm>
          <a:custGeom>
            <a:avLst/>
            <a:gdLst>
              <a:gd name="connsiteX0" fmla="*/ 0 w 2482345"/>
              <a:gd name="connsiteY0" fmla="*/ 0 h 4108127"/>
              <a:gd name="connsiteX1" fmla="*/ 0 w 2482345"/>
              <a:gd name="connsiteY1" fmla="*/ 2557035 h 4108127"/>
              <a:gd name="connsiteX2" fmla="*/ 2482346 w 2482345"/>
              <a:gd name="connsiteY2" fmla="*/ 4108128 h 4108127"/>
              <a:gd name="connsiteX3" fmla="*/ 2482346 w 2482345"/>
              <a:gd name="connsiteY3" fmla="*/ 0 h 4108127"/>
              <a:gd name="connsiteX4" fmla="*/ 0 w 2482345"/>
              <a:gd name="connsiteY4" fmla="*/ 0 h 41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45" h="4108127">
                <a:moveTo>
                  <a:pt x="0" y="0"/>
                </a:moveTo>
                <a:lnTo>
                  <a:pt x="0" y="2557035"/>
                </a:lnTo>
                <a:lnTo>
                  <a:pt x="2482346" y="4108128"/>
                </a:lnTo>
                <a:lnTo>
                  <a:pt x="2482346" y="0"/>
                </a:lnTo>
                <a:lnTo>
                  <a:pt x="0" y="0"/>
                </a:lnTo>
                <a:close/>
              </a:path>
            </a:pathLst>
          </a:custGeom>
          <a:solidFill>
            <a:schemeClr val="accent3"/>
          </a:solidFill>
          <a:ln w="0" cap="flat">
            <a:noFill/>
            <a:prstDash val="solid"/>
            <a:miter/>
          </a:ln>
        </p:spPr>
        <p:txBody>
          <a:bodyPr rtlCol="0" anchor="ctr"/>
          <a:lstStyle/>
          <a:p>
            <a:endParaRPr lang="en-GB" sz="1800"/>
          </a:p>
        </p:txBody>
      </p:sp>
      <p:sp>
        <p:nvSpPr>
          <p:cNvPr id="11" name="Forme libre 12">
            <a:extLst>
              <a:ext uri="{FF2B5EF4-FFF2-40B4-BE49-F238E27FC236}">
                <a16:creationId xmlns:a16="http://schemas.microsoft.com/office/drawing/2014/main" id="{A43E0748-970F-4F11-494D-397998BF2B30}"/>
              </a:ext>
            </a:extLst>
          </p:cNvPr>
          <p:cNvSpPr/>
          <p:nvPr userDrawn="1"/>
        </p:nvSpPr>
        <p:spPr bwMode="gray">
          <a:xfrm>
            <a:off x="8589760" y="0"/>
            <a:ext cx="3602240" cy="5496674"/>
          </a:xfrm>
          <a:custGeom>
            <a:avLst/>
            <a:gdLst>
              <a:gd name="connsiteX0" fmla="*/ 0 w 3625069"/>
              <a:gd name="connsiteY0" fmla="*/ 0 h 5496674"/>
              <a:gd name="connsiteX1" fmla="*/ 0 w 3625069"/>
              <a:gd name="connsiteY1" fmla="*/ 4108128 h 5496674"/>
              <a:gd name="connsiteX2" fmla="*/ 2222209 w 3625069"/>
              <a:gd name="connsiteY2" fmla="*/ 5496674 h 5496674"/>
              <a:gd name="connsiteX3" fmla="*/ 3625070 w 3625069"/>
              <a:gd name="connsiteY3" fmla="*/ 5496674 h 5496674"/>
              <a:gd name="connsiteX4" fmla="*/ 3625070 w 3625069"/>
              <a:gd name="connsiteY4" fmla="*/ 2216738 h 5496674"/>
              <a:gd name="connsiteX5" fmla="*/ 80860 w 3625069"/>
              <a:gd name="connsiteY5" fmla="*/ 0 h 5496674"/>
              <a:gd name="connsiteX6" fmla="*/ 0 w 3625069"/>
              <a:gd name="connsiteY6" fmla="*/ 0 h 549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5069" h="5496674">
                <a:moveTo>
                  <a:pt x="0" y="0"/>
                </a:moveTo>
                <a:lnTo>
                  <a:pt x="0" y="4108128"/>
                </a:lnTo>
                <a:lnTo>
                  <a:pt x="2222209" y="5496674"/>
                </a:lnTo>
                <a:lnTo>
                  <a:pt x="3625070" y="5496674"/>
                </a:lnTo>
                <a:lnTo>
                  <a:pt x="3625070" y="2216738"/>
                </a:lnTo>
                <a:lnTo>
                  <a:pt x="80860" y="0"/>
                </a:lnTo>
                <a:lnTo>
                  <a:pt x="0" y="0"/>
                </a:lnTo>
                <a:close/>
              </a:path>
            </a:pathLst>
          </a:custGeom>
          <a:solidFill>
            <a:schemeClr val="accent4"/>
          </a:solidFill>
          <a:ln w="0" cap="flat">
            <a:noFill/>
            <a:prstDash val="solid"/>
            <a:miter/>
          </a:ln>
        </p:spPr>
        <p:txBody>
          <a:bodyPr rtlCol="0" anchor="ctr"/>
          <a:lstStyle/>
          <a:p>
            <a:endParaRPr lang="en-GB" sz="1800"/>
          </a:p>
        </p:txBody>
      </p:sp>
      <p:sp>
        <p:nvSpPr>
          <p:cNvPr id="2" name="Titre 1">
            <a:extLst>
              <a:ext uri="{FF2B5EF4-FFF2-40B4-BE49-F238E27FC236}">
                <a16:creationId xmlns:a16="http://schemas.microsoft.com/office/drawing/2014/main" id="{561CA184-CA6D-79A6-79AA-8A9EC6FFC10C}"/>
              </a:ext>
            </a:extLst>
          </p:cNvPr>
          <p:cNvSpPr>
            <a:spLocks noGrp="1"/>
          </p:cNvSpPr>
          <p:nvPr>
            <p:ph type="title" hasCustomPrompt="1"/>
          </p:nvPr>
        </p:nvSpPr>
        <p:spPr bwMode="ltGray">
          <a:xfrm>
            <a:off x="8589759" y="2513318"/>
            <a:ext cx="3602240" cy="837904"/>
          </a:xfrm>
        </p:spPr>
        <p:txBody>
          <a:bodyPr/>
          <a:lstStyle>
            <a:lvl1pPr algn="ctr">
              <a:defRPr sz="5000" cap="none" baseline="0">
                <a:solidFill>
                  <a:schemeClr val="bg1"/>
                </a:solidFill>
              </a:defRPr>
            </a:lvl1pPr>
          </a:lstStyle>
          <a:p>
            <a:r>
              <a:rPr lang="en-GB"/>
              <a:t>Thanks</a:t>
            </a:r>
          </a:p>
        </p:txBody>
      </p:sp>
      <p:grpSp>
        <p:nvGrpSpPr>
          <p:cNvPr id="14" name="Groupe 13">
            <a:extLst>
              <a:ext uri="{FF2B5EF4-FFF2-40B4-BE49-F238E27FC236}">
                <a16:creationId xmlns:a16="http://schemas.microsoft.com/office/drawing/2014/main" id="{FBFB1ED9-25BB-B855-CAFA-DF440179AF1A}"/>
              </a:ext>
            </a:extLst>
          </p:cNvPr>
          <p:cNvGrpSpPr/>
          <p:nvPr userDrawn="1"/>
        </p:nvGrpSpPr>
        <p:grpSpPr bwMode="gray">
          <a:xfrm>
            <a:off x="251329" y="5798907"/>
            <a:ext cx="3119437" cy="756857"/>
            <a:chOff x="251329" y="5797322"/>
            <a:chExt cx="3119437" cy="756857"/>
          </a:xfrm>
        </p:grpSpPr>
        <p:sp>
          <p:nvSpPr>
            <p:cNvPr id="15" name="Forme libre : forme 14">
              <a:extLst>
                <a:ext uri="{FF2B5EF4-FFF2-40B4-BE49-F238E27FC236}">
                  <a16:creationId xmlns:a16="http://schemas.microsoft.com/office/drawing/2014/main" id="{673244CF-28EA-A2F9-5F63-33BDEB79059D}"/>
                </a:ext>
              </a:extLst>
            </p:cNvPr>
            <p:cNvSpPr/>
            <p:nvPr/>
          </p:nvSpPr>
          <p:spPr bwMode="gray">
            <a:xfrm>
              <a:off x="2604956" y="5797322"/>
              <a:ext cx="765810" cy="756761"/>
            </a:xfrm>
            <a:custGeom>
              <a:avLst/>
              <a:gdLst>
                <a:gd name="connsiteX0" fmla="*/ 0 w 765810"/>
                <a:gd name="connsiteY0" fmla="*/ 0 h 756761"/>
                <a:gd name="connsiteX1" fmla="*/ 204502 w 765810"/>
                <a:gd name="connsiteY1" fmla="*/ 0 h 756761"/>
                <a:gd name="connsiteX2" fmla="*/ 516255 w 765810"/>
                <a:gd name="connsiteY2" fmla="*/ 356902 h 756761"/>
                <a:gd name="connsiteX3" fmla="*/ 516255 w 765810"/>
                <a:gd name="connsiteY3" fmla="*/ 0 h 756761"/>
                <a:gd name="connsiteX4" fmla="*/ 765810 w 765810"/>
                <a:gd name="connsiteY4" fmla="*/ 0 h 756761"/>
                <a:gd name="connsiteX5" fmla="*/ 765810 w 765810"/>
                <a:gd name="connsiteY5" fmla="*/ 756761 h 756761"/>
                <a:gd name="connsiteX6" fmla="*/ 561404 w 765810"/>
                <a:gd name="connsiteY6" fmla="*/ 756761 h 756761"/>
                <a:gd name="connsiteX7" fmla="*/ 249650 w 765810"/>
                <a:gd name="connsiteY7" fmla="*/ 415671 h 756761"/>
                <a:gd name="connsiteX8" fmla="*/ 249650 w 765810"/>
                <a:gd name="connsiteY8" fmla="*/ 756761 h 756761"/>
                <a:gd name="connsiteX9" fmla="*/ 80867 w 765810"/>
                <a:gd name="connsiteY9" fmla="*/ 756761 h 756761"/>
                <a:gd name="connsiteX10" fmla="*/ 80867 w 765810"/>
                <a:gd name="connsiteY10" fmla="*/ 756760 h 756761"/>
                <a:gd name="connsiteX11" fmla="*/ 0 w 765810"/>
                <a:gd name="connsiteY11" fmla="*/ 756760 h 756761"/>
                <a:gd name="connsiteX12" fmla="*/ 0 w 765810"/>
                <a:gd name="connsiteY12" fmla="*/ 548545 h 756761"/>
                <a:gd name="connsiteX13" fmla="*/ 0 w 765810"/>
                <a:gd name="connsiteY13" fmla="*/ 548544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5810" h="756761">
                  <a:moveTo>
                    <a:pt x="0" y="0"/>
                  </a:moveTo>
                  <a:lnTo>
                    <a:pt x="204502" y="0"/>
                  </a:lnTo>
                  <a:lnTo>
                    <a:pt x="516255" y="356902"/>
                  </a:lnTo>
                  <a:lnTo>
                    <a:pt x="516255" y="0"/>
                  </a:lnTo>
                  <a:lnTo>
                    <a:pt x="765810" y="0"/>
                  </a:lnTo>
                  <a:lnTo>
                    <a:pt x="765810" y="756761"/>
                  </a:lnTo>
                  <a:lnTo>
                    <a:pt x="561404" y="756761"/>
                  </a:lnTo>
                  <a:lnTo>
                    <a:pt x="249650" y="415671"/>
                  </a:lnTo>
                  <a:lnTo>
                    <a:pt x="249650" y="756761"/>
                  </a:lnTo>
                  <a:lnTo>
                    <a:pt x="80867" y="756761"/>
                  </a:lnTo>
                  <a:lnTo>
                    <a:pt x="80867" y="756760"/>
                  </a:lnTo>
                  <a:lnTo>
                    <a:pt x="0" y="756760"/>
                  </a:lnTo>
                  <a:lnTo>
                    <a:pt x="0" y="548545"/>
                  </a:lnTo>
                  <a:lnTo>
                    <a:pt x="0" y="548544"/>
                  </a:lnTo>
                  <a:close/>
                </a:path>
              </a:pathLst>
            </a:custGeom>
            <a:solidFill>
              <a:srgbClr val="8E9423"/>
            </a:solidFill>
            <a:ln w="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688F079E-AE1E-7F9E-5DE8-0411CD38A427}"/>
                </a:ext>
              </a:extLst>
            </p:cNvPr>
            <p:cNvSpPr/>
            <p:nvPr/>
          </p:nvSpPr>
          <p:spPr bwMode="gray">
            <a:xfrm>
              <a:off x="1811523" y="5797322"/>
              <a:ext cx="874300" cy="756761"/>
            </a:xfrm>
            <a:custGeom>
              <a:avLst/>
              <a:gdLst>
                <a:gd name="connsiteX0" fmla="*/ 438245 w 874300"/>
                <a:gd name="connsiteY0" fmla="*/ 256413 h 756761"/>
                <a:gd name="connsiteX1" fmla="*/ 368237 w 874300"/>
                <a:gd name="connsiteY1" fmla="*/ 461963 h 756761"/>
                <a:gd name="connsiteX2" fmla="*/ 508254 w 874300"/>
                <a:gd name="connsiteY2" fmla="*/ 461963 h 756761"/>
                <a:gd name="connsiteX3" fmla="*/ 293656 w 874300"/>
                <a:gd name="connsiteY3" fmla="*/ 0 h 756761"/>
                <a:gd name="connsiteX4" fmla="*/ 580549 w 874300"/>
                <a:gd name="connsiteY4" fmla="*/ 0 h 756761"/>
                <a:gd name="connsiteX5" fmla="*/ 793433 w 874300"/>
                <a:gd name="connsiteY5" fmla="*/ 548545 h 756761"/>
                <a:gd name="connsiteX6" fmla="*/ 793433 w 874300"/>
                <a:gd name="connsiteY6" fmla="*/ 548544 h 756761"/>
                <a:gd name="connsiteX7" fmla="*/ 874300 w 874300"/>
                <a:gd name="connsiteY7" fmla="*/ 756760 h 756761"/>
                <a:gd name="connsiteX8" fmla="*/ 793433 w 874300"/>
                <a:gd name="connsiteY8" fmla="*/ 756760 h 756761"/>
                <a:gd name="connsiteX9" fmla="*/ 793433 w 874300"/>
                <a:gd name="connsiteY9" fmla="*/ 756761 h 756761"/>
                <a:gd name="connsiteX10" fmla="*/ 607600 w 874300"/>
                <a:gd name="connsiteY10" fmla="*/ 756761 h 756761"/>
                <a:gd name="connsiteX11" fmla="*/ 577120 w 874300"/>
                <a:gd name="connsiteY11" fmla="*/ 665321 h 756761"/>
                <a:gd name="connsiteX12" fmla="*/ 298133 w 874300"/>
                <a:gd name="connsiteY12" fmla="*/ 665321 h 756761"/>
                <a:gd name="connsiteX13" fmla="*/ 266510 w 874300"/>
                <a:gd name="connsiteY13" fmla="*/ 756761 h 756761"/>
                <a:gd name="connsiteX14" fmla="*/ 160115 w 874300"/>
                <a:gd name="connsiteY14" fmla="*/ 756761 h 756761"/>
                <a:gd name="connsiteX15" fmla="*/ 160116 w 874300"/>
                <a:gd name="connsiteY15" fmla="*/ 756760 h 756761"/>
                <a:gd name="connsiteX16" fmla="*/ 0 w 874300"/>
                <a:gd name="connsiteY16" fmla="*/ 756760 h 756761"/>
                <a:gd name="connsiteX17" fmla="*/ 81534 w 874300"/>
                <a:gd name="connsiteY17" fmla="*/ 546640 h 756761"/>
                <a:gd name="connsiteX18" fmla="*/ 81439 w 874300"/>
                <a:gd name="connsiteY18" fmla="*/ 546640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4300" h="756761">
                  <a:moveTo>
                    <a:pt x="438245" y="256413"/>
                  </a:moveTo>
                  <a:lnTo>
                    <a:pt x="368237" y="461963"/>
                  </a:lnTo>
                  <a:lnTo>
                    <a:pt x="508254" y="461963"/>
                  </a:lnTo>
                  <a:close/>
                  <a:moveTo>
                    <a:pt x="293656" y="0"/>
                  </a:moveTo>
                  <a:lnTo>
                    <a:pt x="580549" y="0"/>
                  </a:lnTo>
                  <a:lnTo>
                    <a:pt x="793433" y="548545"/>
                  </a:lnTo>
                  <a:lnTo>
                    <a:pt x="793433" y="548544"/>
                  </a:lnTo>
                  <a:lnTo>
                    <a:pt x="874300" y="756760"/>
                  </a:lnTo>
                  <a:lnTo>
                    <a:pt x="793433" y="756760"/>
                  </a:lnTo>
                  <a:lnTo>
                    <a:pt x="793433" y="756761"/>
                  </a:lnTo>
                  <a:lnTo>
                    <a:pt x="607600" y="756761"/>
                  </a:lnTo>
                  <a:lnTo>
                    <a:pt x="577120" y="665321"/>
                  </a:lnTo>
                  <a:lnTo>
                    <a:pt x="298133" y="665321"/>
                  </a:lnTo>
                  <a:lnTo>
                    <a:pt x="266510" y="756761"/>
                  </a:lnTo>
                  <a:lnTo>
                    <a:pt x="160115" y="756761"/>
                  </a:lnTo>
                  <a:lnTo>
                    <a:pt x="160116" y="756760"/>
                  </a:lnTo>
                  <a:lnTo>
                    <a:pt x="0" y="756760"/>
                  </a:lnTo>
                  <a:lnTo>
                    <a:pt x="81534" y="546640"/>
                  </a:lnTo>
                  <a:lnTo>
                    <a:pt x="81439" y="546640"/>
                  </a:lnTo>
                  <a:close/>
                </a:path>
              </a:pathLst>
            </a:custGeom>
            <a:solidFill>
              <a:srgbClr val="5580B9"/>
            </a:solidFill>
            <a:ln w="0"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8E051376-1C3C-259F-C077-3EC89CB443FC}"/>
                </a:ext>
              </a:extLst>
            </p:cNvPr>
            <p:cNvSpPr/>
            <p:nvPr/>
          </p:nvSpPr>
          <p:spPr bwMode="gray">
            <a:xfrm>
              <a:off x="1577113" y="5797322"/>
              <a:ext cx="467010" cy="756761"/>
            </a:xfrm>
            <a:custGeom>
              <a:avLst/>
              <a:gdLst>
                <a:gd name="connsiteX0" fmla="*/ 0 w 467010"/>
                <a:gd name="connsiteY0" fmla="*/ 0 h 756761"/>
                <a:gd name="connsiteX1" fmla="*/ 249650 w 467010"/>
                <a:gd name="connsiteY1" fmla="*/ 0 h 756761"/>
                <a:gd name="connsiteX2" fmla="*/ 249650 w 467010"/>
                <a:gd name="connsiteY2" fmla="*/ 546640 h 756761"/>
                <a:gd name="connsiteX3" fmla="*/ 315944 w 467010"/>
                <a:gd name="connsiteY3" fmla="*/ 546640 h 756761"/>
                <a:gd name="connsiteX4" fmla="*/ 315944 w 467010"/>
                <a:gd name="connsiteY4" fmla="*/ 546639 h 756761"/>
                <a:gd name="connsiteX5" fmla="*/ 467010 w 467010"/>
                <a:gd name="connsiteY5" fmla="*/ 546639 h 756761"/>
                <a:gd name="connsiteX6" fmla="*/ 394620 w 467010"/>
                <a:gd name="connsiteY6" fmla="*/ 756760 h 756761"/>
                <a:gd name="connsiteX7" fmla="*/ 236793 w 467010"/>
                <a:gd name="connsiteY7" fmla="*/ 756760 h 756761"/>
                <a:gd name="connsiteX8" fmla="*/ 236792 w 467010"/>
                <a:gd name="connsiteY8" fmla="*/ 756761 h 756761"/>
                <a:gd name="connsiteX9" fmla="*/ 81725 w 467010"/>
                <a:gd name="connsiteY9" fmla="*/ 756761 h 756761"/>
                <a:gd name="connsiteX10" fmla="*/ 0 w 467010"/>
                <a:gd name="connsiteY10" fmla="*/ 756761 h 756761"/>
                <a:gd name="connsiteX11" fmla="*/ 0 w 467010"/>
                <a:gd name="connsiteY11" fmla="*/ 546164 h 756761"/>
                <a:gd name="connsiteX12" fmla="*/ 0 w 467010"/>
                <a:gd name="connsiteY12" fmla="*/ 546163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10" h="756761">
                  <a:moveTo>
                    <a:pt x="0" y="0"/>
                  </a:moveTo>
                  <a:lnTo>
                    <a:pt x="249650" y="0"/>
                  </a:lnTo>
                  <a:lnTo>
                    <a:pt x="249650" y="546640"/>
                  </a:lnTo>
                  <a:lnTo>
                    <a:pt x="315944" y="546640"/>
                  </a:lnTo>
                  <a:lnTo>
                    <a:pt x="315944" y="546639"/>
                  </a:lnTo>
                  <a:lnTo>
                    <a:pt x="467010" y="546639"/>
                  </a:lnTo>
                  <a:lnTo>
                    <a:pt x="394620" y="756760"/>
                  </a:lnTo>
                  <a:lnTo>
                    <a:pt x="236793" y="756760"/>
                  </a:lnTo>
                  <a:lnTo>
                    <a:pt x="236792" y="756761"/>
                  </a:lnTo>
                  <a:lnTo>
                    <a:pt x="81725" y="756761"/>
                  </a:lnTo>
                  <a:lnTo>
                    <a:pt x="0" y="756761"/>
                  </a:lnTo>
                  <a:lnTo>
                    <a:pt x="0" y="546164"/>
                  </a:lnTo>
                  <a:lnTo>
                    <a:pt x="0" y="546163"/>
                  </a:lnTo>
                  <a:close/>
                </a:path>
              </a:pathLst>
            </a:custGeom>
            <a:solidFill>
              <a:srgbClr val="E14480"/>
            </a:solidFill>
            <a:ln w="0"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4AC1025D-A204-7F4A-AD45-50CC7F59AC64}"/>
                </a:ext>
              </a:extLst>
            </p:cNvPr>
            <p:cNvSpPr/>
            <p:nvPr/>
          </p:nvSpPr>
          <p:spPr bwMode="gray">
            <a:xfrm>
              <a:off x="787109" y="5797322"/>
              <a:ext cx="874111" cy="756857"/>
            </a:xfrm>
            <a:custGeom>
              <a:avLst/>
              <a:gdLst>
                <a:gd name="connsiteX0" fmla="*/ 438150 w 874111"/>
                <a:gd name="connsiteY0" fmla="*/ 256413 h 756857"/>
                <a:gd name="connsiteX1" fmla="*/ 368141 w 874111"/>
                <a:gd name="connsiteY1" fmla="*/ 461963 h 756857"/>
                <a:gd name="connsiteX2" fmla="*/ 508159 w 874111"/>
                <a:gd name="connsiteY2" fmla="*/ 461963 h 756857"/>
                <a:gd name="connsiteX3" fmla="*/ 293656 w 874111"/>
                <a:gd name="connsiteY3" fmla="*/ 0 h 756857"/>
                <a:gd name="connsiteX4" fmla="*/ 295942 w 874111"/>
                <a:gd name="connsiteY4" fmla="*/ 0 h 756857"/>
                <a:gd name="connsiteX5" fmla="*/ 580549 w 874111"/>
                <a:gd name="connsiteY5" fmla="*/ 0 h 756857"/>
                <a:gd name="connsiteX6" fmla="*/ 792480 w 874111"/>
                <a:gd name="connsiteY6" fmla="*/ 546164 h 756857"/>
                <a:gd name="connsiteX7" fmla="*/ 792387 w 874111"/>
                <a:gd name="connsiteY7" fmla="*/ 546164 h 756857"/>
                <a:gd name="connsiteX8" fmla="*/ 874111 w 874111"/>
                <a:gd name="connsiteY8" fmla="*/ 756761 h 756857"/>
                <a:gd name="connsiteX9" fmla="*/ 792386 w 874111"/>
                <a:gd name="connsiteY9" fmla="*/ 756761 h 756857"/>
                <a:gd name="connsiteX10" fmla="*/ 792386 w 874111"/>
                <a:gd name="connsiteY10" fmla="*/ 546164 h 756857"/>
                <a:gd name="connsiteX11" fmla="*/ 792385 w 874111"/>
                <a:gd name="connsiteY11" fmla="*/ 546164 h 756857"/>
                <a:gd name="connsiteX12" fmla="*/ 792385 w 874111"/>
                <a:gd name="connsiteY12" fmla="*/ 756857 h 756857"/>
                <a:gd name="connsiteX13" fmla="*/ 607600 w 874111"/>
                <a:gd name="connsiteY13" fmla="*/ 756857 h 756857"/>
                <a:gd name="connsiteX14" fmla="*/ 577120 w 874111"/>
                <a:gd name="connsiteY14" fmla="*/ 665417 h 756857"/>
                <a:gd name="connsiteX15" fmla="*/ 298133 w 874111"/>
                <a:gd name="connsiteY15" fmla="*/ 665417 h 756857"/>
                <a:gd name="connsiteX16" fmla="*/ 266510 w 874111"/>
                <a:gd name="connsiteY16" fmla="*/ 756857 h 756857"/>
                <a:gd name="connsiteX17" fmla="*/ 0 w 874111"/>
                <a:gd name="connsiteY17" fmla="*/ 756857 h 756857"/>
                <a:gd name="connsiteX18" fmla="*/ 212122 w 874111"/>
                <a:gd name="connsiteY18" fmla="*/ 210217 h 756857"/>
                <a:gd name="connsiteX19" fmla="*/ 293656 w 874111"/>
                <a:gd name="connsiteY19" fmla="*/ 210217 h 756857"/>
                <a:gd name="connsiteX20" fmla="*/ 293656 w 874111"/>
                <a:gd name="connsiteY20" fmla="*/ 210122 h 756857"/>
                <a:gd name="connsiteX21" fmla="*/ 214408 w 874111"/>
                <a:gd name="connsiteY21" fmla="*/ 210122 h 756857"/>
                <a:gd name="connsiteX22" fmla="*/ 293656 w 874111"/>
                <a:gd name="connsiteY22" fmla="*/ 5891 h 75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4111" h="756857">
                  <a:moveTo>
                    <a:pt x="438150" y="256413"/>
                  </a:moveTo>
                  <a:lnTo>
                    <a:pt x="368141" y="461963"/>
                  </a:lnTo>
                  <a:lnTo>
                    <a:pt x="508159" y="461963"/>
                  </a:lnTo>
                  <a:close/>
                  <a:moveTo>
                    <a:pt x="293656" y="0"/>
                  </a:moveTo>
                  <a:lnTo>
                    <a:pt x="295942" y="0"/>
                  </a:lnTo>
                  <a:lnTo>
                    <a:pt x="580549" y="0"/>
                  </a:lnTo>
                  <a:lnTo>
                    <a:pt x="792480" y="546164"/>
                  </a:lnTo>
                  <a:lnTo>
                    <a:pt x="792387" y="546164"/>
                  </a:lnTo>
                  <a:lnTo>
                    <a:pt x="874111" y="756761"/>
                  </a:lnTo>
                  <a:lnTo>
                    <a:pt x="792386" y="756761"/>
                  </a:lnTo>
                  <a:lnTo>
                    <a:pt x="792386" y="546164"/>
                  </a:lnTo>
                  <a:lnTo>
                    <a:pt x="792385" y="546164"/>
                  </a:lnTo>
                  <a:lnTo>
                    <a:pt x="792385" y="756857"/>
                  </a:lnTo>
                  <a:lnTo>
                    <a:pt x="607600" y="756857"/>
                  </a:lnTo>
                  <a:lnTo>
                    <a:pt x="577120" y="665417"/>
                  </a:lnTo>
                  <a:lnTo>
                    <a:pt x="298133" y="665417"/>
                  </a:lnTo>
                  <a:lnTo>
                    <a:pt x="266510" y="756857"/>
                  </a:lnTo>
                  <a:lnTo>
                    <a:pt x="0" y="756857"/>
                  </a:lnTo>
                  <a:lnTo>
                    <a:pt x="212122" y="210217"/>
                  </a:lnTo>
                  <a:lnTo>
                    <a:pt x="293656" y="210217"/>
                  </a:lnTo>
                  <a:lnTo>
                    <a:pt x="293656" y="210122"/>
                  </a:lnTo>
                  <a:lnTo>
                    <a:pt x="214408" y="210122"/>
                  </a:lnTo>
                  <a:lnTo>
                    <a:pt x="293656" y="5891"/>
                  </a:lnTo>
                  <a:close/>
                </a:path>
              </a:pathLst>
            </a:custGeom>
            <a:solidFill>
              <a:srgbClr val="8E9423"/>
            </a:solidFill>
            <a:ln w="0"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F89D36DD-49F3-2958-312B-30AA60669BF1}"/>
                </a:ext>
              </a:extLst>
            </p:cNvPr>
            <p:cNvSpPr/>
            <p:nvPr/>
          </p:nvSpPr>
          <p:spPr bwMode="gray">
            <a:xfrm>
              <a:off x="251329" y="5797322"/>
              <a:ext cx="831723" cy="756761"/>
            </a:xfrm>
            <a:custGeom>
              <a:avLst/>
              <a:gdLst>
                <a:gd name="connsiteX0" fmla="*/ 0 w 831723"/>
                <a:gd name="connsiteY0" fmla="*/ 0 h 756761"/>
                <a:gd name="connsiteX1" fmla="*/ 831723 w 831723"/>
                <a:gd name="connsiteY1" fmla="*/ 0 h 756761"/>
                <a:gd name="connsiteX2" fmla="*/ 831723 w 831723"/>
                <a:gd name="connsiteY2" fmla="*/ 210122 h 756761"/>
                <a:gd name="connsiteX3" fmla="*/ 750189 w 831723"/>
                <a:gd name="connsiteY3" fmla="*/ 210122 h 756761"/>
                <a:gd name="connsiteX4" fmla="*/ 538067 w 831723"/>
                <a:gd name="connsiteY4" fmla="*/ 210122 h 756761"/>
                <a:gd name="connsiteX5" fmla="*/ 538067 w 831723"/>
                <a:gd name="connsiteY5" fmla="*/ 756761 h 756761"/>
                <a:gd name="connsiteX6" fmla="*/ 288417 w 831723"/>
                <a:gd name="connsiteY6" fmla="*/ 756761 h 756761"/>
                <a:gd name="connsiteX7" fmla="*/ 288417 w 831723"/>
                <a:gd name="connsiteY7" fmla="*/ 210122 h 756761"/>
                <a:gd name="connsiteX8" fmla="*/ 0 w 831723"/>
                <a:gd name="connsiteY8" fmla="*/ 210122 h 75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723" h="756761">
                  <a:moveTo>
                    <a:pt x="0" y="0"/>
                  </a:moveTo>
                  <a:lnTo>
                    <a:pt x="831723" y="0"/>
                  </a:lnTo>
                  <a:lnTo>
                    <a:pt x="831723" y="210122"/>
                  </a:lnTo>
                  <a:lnTo>
                    <a:pt x="750189" y="210122"/>
                  </a:lnTo>
                  <a:lnTo>
                    <a:pt x="538067" y="210122"/>
                  </a:lnTo>
                  <a:lnTo>
                    <a:pt x="538067" y="756761"/>
                  </a:lnTo>
                  <a:lnTo>
                    <a:pt x="288417" y="756761"/>
                  </a:lnTo>
                  <a:lnTo>
                    <a:pt x="288417" y="210122"/>
                  </a:lnTo>
                  <a:lnTo>
                    <a:pt x="0" y="210122"/>
                  </a:lnTo>
                  <a:close/>
                </a:path>
              </a:pathLst>
            </a:custGeom>
            <a:solidFill>
              <a:srgbClr val="5580B9"/>
            </a:solidFill>
            <a:ln w="0"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FABD48EB-3A49-BE71-52EC-71DDF50EF02C}"/>
                </a:ext>
              </a:extLst>
            </p:cNvPr>
            <p:cNvSpPr/>
            <p:nvPr/>
          </p:nvSpPr>
          <p:spPr bwMode="gray">
            <a:xfrm>
              <a:off x="1001518" y="5797322"/>
              <a:ext cx="81533" cy="210121"/>
            </a:xfrm>
            <a:custGeom>
              <a:avLst/>
              <a:gdLst>
                <a:gd name="connsiteX0" fmla="*/ 81534 w 81533"/>
                <a:gd name="connsiteY0" fmla="*/ 0 h 210121"/>
                <a:gd name="connsiteX1" fmla="*/ 81534 w 81533"/>
                <a:gd name="connsiteY1" fmla="*/ 210122 h 210121"/>
                <a:gd name="connsiteX2" fmla="*/ 0 w 81533"/>
                <a:gd name="connsiteY2" fmla="*/ 210122 h 210121"/>
                <a:gd name="connsiteX3" fmla="*/ 81534 w 81533"/>
                <a:gd name="connsiteY3" fmla="*/ 0 h 210121"/>
              </a:gdLst>
              <a:ahLst/>
              <a:cxnLst>
                <a:cxn ang="0">
                  <a:pos x="connsiteX0" y="connsiteY0"/>
                </a:cxn>
                <a:cxn ang="0">
                  <a:pos x="connsiteX1" y="connsiteY1"/>
                </a:cxn>
                <a:cxn ang="0">
                  <a:pos x="connsiteX2" y="connsiteY2"/>
                </a:cxn>
                <a:cxn ang="0">
                  <a:pos x="connsiteX3" y="connsiteY3"/>
                </a:cxn>
              </a:cxnLst>
              <a:rect l="l" t="t" r="r" b="b"/>
              <a:pathLst>
                <a:path w="81533" h="210121">
                  <a:moveTo>
                    <a:pt x="81534" y="0"/>
                  </a:moveTo>
                  <a:lnTo>
                    <a:pt x="81534" y="210122"/>
                  </a:lnTo>
                  <a:lnTo>
                    <a:pt x="0" y="210122"/>
                  </a:lnTo>
                  <a:lnTo>
                    <a:pt x="81534" y="0"/>
                  </a:lnTo>
                  <a:close/>
                </a:path>
              </a:pathLst>
            </a:custGeom>
            <a:solidFill>
              <a:srgbClr val="1D662E"/>
            </a:solidFill>
            <a:ln w="6350"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C693BBB9-3C9D-9A38-9936-5B441E11B408}"/>
                </a:ext>
              </a:extLst>
            </p:cNvPr>
            <p:cNvSpPr/>
            <p:nvPr/>
          </p:nvSpPr>
          <p:spPr bwMode="gray">
            <a:xfrm>
              <a:off x="1579495" y="6343485"/>
              <a:ext cx="81724" cy="210597"/>
            </a:xfrm>
            <a:custGeom>
              <a:avLst/>
              <a:gdLst>
                <a:gd name="connsiteX0" fmla="*/ 0 w 81724"/>
                <a:gd name="connsiteY0" fmla="*/ 0 h 210597"/>
                <a:gd name="connsiteX1" fmla="*/ 81725 w 81724"/>
                <a:gd name="connsiteY1" fmla="*/ 210598 h 210597"/>
                <a:gd name="connsiteX2" fmla="*/ 0 w 81724"/>
                <a:gd name="connsiteY2" fmla="*/ 210598 h 210597"/>
                <a:gd name="connsiteX3" fmla="*/ 0 w 81724"/>
                <a:gd name="connsiteY3" fmla="*/ 0 h 210597"/>
              </a:gdLst>
              <a:ahLst/>
              <a:cxnLst>
                <a:cxn ang="0">
                  <a:pos x="connsiteX0" y="connsiteY0"/>
                </a:cxn>
                <a:cxn ang="0">
                  <a:pos x="connsiteX1" y="connsiteY1"/>
                </a:cxn>
                <a:cxn ang="0">
                  <a:pos x="connsiteX2" y="connsiteY2"/>
                </a:cxn>
                <a:cxn ang="0">
                  <a:pos x="connsiteX3" y="connsiteY3"/>
                </a:cxn>
              </a:cxnLst>
              <a:rect l="l" t="t" r="r" b="b"/>
              <a:pathLst>
                <a:path w="81724" h="210597">
                  <a:moveTo>
                    <a:pt x="0" y="0"/>
                  </a:moveTo>
                  <a:lnTo>
                    <a:pt x="81725" y="210598"/>
                  </a:lnTo>
                  <a:lnTo>
                    <a:pt x="0" y="210598"/>
                  </a:lnTo>
                  <a:lnTo>
                    <a:pt x="0" y="0"/>
                  </a:lnTo>
                  <a:close/>
                </a:path>
              </a:pathLst>
            </a:custGeom>
            <a:solidFill>
              <a:srgbClr val="6C3680"/>
            </a:solidFill>
            <a:ln w="0"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29D8DED3-C2CD-1566-6046-991301670CFF}"/>
                </a:ext>
              </a:extLst>
            </p:cNvPr>
            <p:cNvSpPr/>
            <p:nvPr/>
          </p:nvSpPr>
          <p:spPr bwMode="gray">
            <a:xfrm>
              <a:off x="1811524" y="6343961"/>
              <a:ext cx="232600" cy="210121"/>
            </a:xfrm>
            <a:custGeom>
              <a:avLst/>
              <a:gdLst>
                <a:gd name="connsiteX0" fmla="*/ 232600 w 232600"/>
                <a:gd name="connsiteY0" fmla="*/ 0 h 210121"/>
                <a:gd name="connsiteX1" fmla="*/ 160210 w 232600"/>
                <a:gd name="connsiteY1" fmla="*/ 210121 h 210121"/>
                <a:gd name="connsiteX2" fmla="*/ 0 w 232600"/>
                <a:gd name="connsiteY2" fmla="*/ 210121 h 210121"/>
                <a:gd name="connsiteX3" fmla="*/ 81534 w 232600"/>
                <a:gd name="connsiteY3" fmla="*/ 0 h 210121"/>
                <a:gd name="connsiteX4" fmla="*/ 232600 w 232600"/>
                <a:gd name="connsiteY4" fmla="*/ 0 h 210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00" h="210121">
                  <a:moveTo>
                    <a:pt x="232600" y="0"/>
                  </a:moveTo>
                  <a:lnTo>
                    <a:pt x="160210" y="210121"/>
                  </a:lnTo>
                  <a:lnTo>
                    <a:pt x="0" y="210121"/>
                  </a:lnTo>
                  <a:lnTo>
                    <a:pt x="81534" y="0"/>
                  </a:lnTo>
                  <a:lnTo>
                    <a:pt x="232600" y="0"/>
                  </a:lnTo>
                  <a:close/>
                </a:path>
              </a:pathLst>
            </a:custGeom>
            <a:solidFill>
              <a:srgbClr val="6C3680"/>
            </a:solidFill>
            <a:ln w="0"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E4CA27BB-A60A-BEB1-3656-17999AE9471B}"/>
                </a:ext>
              </a:extLst>
            </p:cNvPr>
            <p:cNvSpPr/>
            <p:nvPr/>
          </p:nvSpPr>
          <p:spPr bwMode="gray">
            <a:xfrm>
              <a:off x="2604957" y="6345866"/>
              <a:ext cx="80867" cy="208216"/>
            </a:xfrm>
            <a:custGeom>
              <a:avLst/>
              <a:gdLst>
                <a:gd name="connsiteX0" fmla="*/ 0 w 80867"/>
                <a:gd name="connsiteY0" fmla="*/ 0 h 208216"/>
                <a:gd name="connsiteX1" fmla="*/ 80867 w 80867"/>
                <a:gd name="connsiteY1" fmla="*/ 208216 h 208216"/>
                <a:gd name="connsiteX2" fmla="*/ 0 w 80867"/>
                <a:gd name="connsiteY2" fmla="*/ 208216 h 208216"/>
                <a:gd name="connsiteX3" fmla="*/ 0 w 80867"/>
                <a:gd name="connsiteY3" fmla="*/ 0 h 208216"/>
              </a:gdLst>
              <a:ahLst/>
              <a:cxnLst>
                <a:cxn ang="0">
                  <a:pos x="connsiteX0" y="connsiteY0"/>
                </a:cxn>
                <a:cxn ang="0">
                  <a:pos x="connsiteX1" y="connsiteY1"/>
                </a:cxn>
                <a:cxn ang="0">
                  <a:pos x="connsiteX2" y="connsiteY2"/>
                </a:cxn>
                <a:cxn ang="0">
                  <a:pos x="connsiteX3" y="connsiteY3"/>
                </a:cxn>
              </a:cxnLst>
              <a:rect l="l" t="t" r="r" b="b"/>
              <a:pathLst>
                <a:path w="80867" h="208216">
                  <a:moveTo>
                    <a:pt x="0" y="0"/>
                  </a:moveTo>
                  <a:lnTo>
                    <a:pt x="80867" y="208216"/>
                  </a:lnTo>
                  <a:lnTo>
                    <a:pt x="0" y="208216"/>
                  </a:lnTo>
                  <a:lnTo>
                    <a:pt x="0" y="0"/>
                  </a:lnTo>
                  <a:close/>
                </a:path>
              </a:pathLst>
            </a:custGeom>
            <a:solidFill>
              <a:srgbClr val="1D662E"/>
            </a:solidFill>
            <a:ln w="0" cap="flat">
              <a:noFill/>
              <a:prstDash val="solid"/>
              <a:miter/>
            </a:ln>
          </p:spPr>
          <p:txBody>
            <a:bodyPr rtlCol="0" anchor="ctr"/>
            <a:lstStyle/>
            <a:p>
              <a:endParaRPr lang="fr-FR"/>
            </a:p>
          </p:txBody>
        </p:sp>
      </p:grpSp>
      <p:sp>
        <p:nvSpPr>
          <p:cNvPr id="25" name="Espace réservé du texte 24">
            <a:extLst>
              <a:ext uri="{FF2B5EF4-FFF2-40B4-BE49-F238E27FC236}">
                <a16:creationId xmlns:a16="http://schemas.microsoft.com/office/drawing/2014/main" id="{158E7A33-7B66-ED62-DC5C-550880AA267A}"/>
              </a:ext>
            </a:extLst>
          </p:cNvPr>
          <p:cNvSpPr>
            <a:spLocks noGrp="1"/>
          </p:cNvSpPr>
          <p:nvPr>
            <p:ph type="body" sz="quarter" idx="10" hasCustomPrompt="1"/>
          </p:nvPr>
        </p:nvSpPr>
        <p:spPr>
          <a:xfrm>
            <a:off x="8589759" y="5783516"/>
            <a:ext cx="3351416" cy="313932"/>
          </a:xfrm>
        </p:spPr>
        <p:txBody>
          <a:bodyPr>
            <a:spAutoFit/>
          </a:bodyPr>
          <a:lstStyle>
            <a:lvl1pPr marL="0" indent="0">
              <a:buNone/>
              <a:defRPr cap="all" baseline="0"/>
            </a:lvl1pPr>
          </a:lstStyle>
          <a:p>
            <a:pPr lvl="0"/>
            <a:r>
              <a:rPr lang="en-GB"/>
              <a:t>Contact</a:t>
            </a:r>
          </a:p>
        </p:txBody>
      </p:sp>
      <p:sp>
        <p:nvSpPr>
          <p:cNvPr id="26" name="Espace réservé du texte 24">
            <a:extLst>
              <a:ext uri="{FF2B5EF4-FFF2-40B4-BE49-F238E27FC236}">
                <a16:creationId xmlns:a16="http://schemas.microsoft.com/office/drawing/2014/main" id="{B1073143-6523-808B-BC06-3D1CFAE46C3B}"/>
              </a:ext>
            </a:extLst>
          </p:cNvPr>
          <p:cNvSpPr>
            <a:spLocks noGrp="1"/>
          </p:cNvSpPr>
          <p:nvPr>
            <p:ph type="body" sz="quarter" idx="11" hasCustomPrompt="1"/>
          </p:nvPr>
        </p:nvSpPr>
        <p:spPr>
          <a:xfrm>
            <a:off x="8589759" y="6054074"/>
            <a:ext cx="3351416" cy="549381"/>
          </a:xfrm>
        </p:spPr>
        <p:txBody>
          <a:bodyPr>
            <a:spAutoFit/>
          </a:bodyPr>
          <a:lstStyle>
            <a:lvl1pPr marL="0" indent="0">
              <a:buNone/>
              <a:defRPr sz="1050" cap="none" baseline="0"/>
            </a:lvl1pPr>
          </a:lstStyle>
          <a:p>
            <a:pPr lvl="0"/>
            <a:r>
              <a:rPr lang="en-GB"/>
              <a:t>Name Surname</a:t>
            </a:r>
            <a:br>
              <a:rPr lang="en-GB"/>
            </a:br>
            <a:r>
              <a:rPr lang="en-GB"/>
              <a:t>00.00.00.00.00</a:t>
            </a:r>
            <a:br>
              <a:rPr lang="en-GB"/>
            </a:br>
            <a:r>
              <a:rPr lang="en-GB"/>
              <a:t>Name.surname@email.com</a:t>
            </a:r>
          </a:p>
        </p:txBody>
      </p:sp>
    </p:spTree>
    <p:extLst>
      <p:ext uri="{BB962C8B-B14F-4D97-AF65-F5344CB8AC3E}">
        <p14:creationId xmlns:p14="http://schemas.microsoft.com/office/powerpoint/2010/main" val="3180446106"/>
      </p:ext>
    </p:extLst>
  </p:cSld>
  <p:clrMapOvr>
    <a:masterClrMapping/>
  </p:clrMapOvr>
  <p:transition>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D3C331-305D-E299-DE9A-0B09C00A6361}"/>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re 1">
            <a:extLst>
              <a:ext uri="{FF2B5EF4-FFF2-40B4-BE49-F238E27FC236}">
                <a16:creationId xmlns:a16="http://schemas.microsoft.com/office/drawing/2014/main" id="{F89EFB89-C689-B9A2-8643-17B1E4998DB6}"/>
              </a:ext>
            </a:extLst>
          </p:cNvPr>
          <p:cNvSpPr>
            <a:spLocks noGrp="1"/>
          </p:cNvSpPr>
          <p:nvPr>
            <p:ph type="title" hasCustomPrompt="1"/>
          </p:nvPr>
        </p:nvSpPr>
        <p:spPr>
          <a:xfrm>
            <a:off x="446400" y="561600"/>
            <a:ext cx="4186800" cy="893303"/>
          </a:xfrm>
        </p:spPr>
        <p:txBody>
          <a:bodyPr/>
          <a:lstStyle>
            <a:lvl1pPr>
              <a:defRPr sz="5400" b="0">
                <a:solidFill>
                  <a:schemeClr val="bg1"/>
                </a:solidFill>
              </a:defRPr>
            </a:lvl1pPr>
          </a:lstStyle>
          <a:p>
            <a:r>
              <a:rPr lang="en-GB"/>
              <a:t>SUMMARY</a:t>
            </a:r>
          </a:p>
        </p:txBody>
      </p:sp>
      <p:sp>
        <p:nvSpPr>
          <p:cNvPr id="4" name="Espace réservé du pied de page 3">
            <a:extLst>
              <a:ext uri="{FF2B5EF4-FFF2-40B4-BE49-F238E27FC236}">
                <a16:creationId xmlns:a16="http://schemas.microsoft.com/office/drawing/2014/main" id="{29E4F959-4D92-0DE7-7DF2-F2F322685A67}"/>
              </a:ext>
            </a:extLst>
          </p:cNvPr>
          <p:cNvSpPr>
            <a:spLocks noGrp="1"/>
          </p:cNvSpPr>
          <p:nvPr>
            <p:ph type="ftr" sz="quarter" idx="11"/>
          </p:nvPr>
        </p:nvSpPr>
        <p:spPr/>
        <p:txBody>
          <a:bodyPr/>
          <a:lstStyle/>
          <a:p>
            <a:r>
              <a:rPr lang="en-GB"/>
              <a:t>Footer</a:t>
            </a:r>
          </a:p>
        </p:txBody>
      </p:sp>
      <p:sp>
        <p:nvSpPr>
          <p:cNvPr id="5" name="Espace réservé du numéro de diapositive 4">
            <a:extLst>
              <a:ext uri="{FF2B5EF4-FFF2-40B4-BE49-F238E27FC236}">
                <a16:creationId xmlns:a16="http://schemas.microsoft.com/office/drawing/2014/main" id="{CA060EF1-A956-25FA-EB5C-DADFCC1A1961}"/>
              </a:ext>
            </a:extLst>
          </p:cNvPr>
          <p:cNvSpPr>
            <a:spLocks noGrp="1"/>
          </p:cNvSpPr>
          <p:nvPr>
            <p:ph type="sldNum" sz="quarter" idx="12"/>
          </p:nvPr>
        </p:nvSpPr>
        <p:spPr/>
        <p:txBody>
          <a:bodyPr/>
          <a:lstStyle/>
          <a:p>
            <a:fld id="{750F2F6D-610E-48B6-B7E7-B9D09EC4F344}" type="slidenum">
              <a:rPr lang="en-GB" smtClean="0"/>
              <a:pPr/>
              <a:t>‹#›</a:t>
            </a:fld>
            <a:endParaRPr lang="en-GB"/>
          </a:p>
        </p:txBody>
      </p:sp>
      <p:pic>
        <p:nvPicPr>
          <p:cNvPr id="7" name="Graphique 6">
            <a:extLst>
              <a:ext uri="{FF2B5EF4-FFF2-40B4-BE49-F238E27FC236}">
                <a16:creationId xmlns:a16="http://schemas.microsoft.com/office/drawing/2014/main" id="{7ACD5252-C49D-8A82-CC96-0BB0274A9C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10" name="Espace réservé du texte 9">
            <a:extLst>
              <a:ext uri="{FF2B5EF4-FFF2-40B4-BE49-F238E27FC236}">
                <a16:creationId xmlns:a16="http://schemas.microsoft.com/office/drawing/2014/main" id="{656F7AA1-2A3A-4DF0-AA85-6B20A0399079}"/>
              </a:ext>
            </a:extLst>
          </p:cNvPr>
          <p:cNvSpPr>
            <a:spLocks noGrp="1"/>
          </p:cNvSpPr>
          <p:nvPr>
            <p:ph type="body" sz="quarter" idx="13" hasCustomPrompt="1"/>
          </p:nvPr>
        </p:nvSpPr>
        <p:spPr>
          <a:xfrm>
            <a:off x="446088" y="1574215"/>
            <a:ext cx="4186800" cy="44455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mask text styles</a:t>
            </a:r>
          </a:p>
          <a:p>
            <a:pPr lvl="1"/>
            <a:r>
              <a:rPr lang="en-GB"/>
              <a:t>Second level</a:t>
            </a:r>
          </a:p>
          <a:p>
            <a:pPr lvl="2"/>
            <a:r>
              <a:rPr lang="en-GB"/>
              <a:t>Third level</a:t>
            </a:r>
          </a:p>
          <a:p>
            <a:pPr lvl="3"/>
            <a:r>
              <a:rPr lang="en-GB"/>
              <a:t>Fourth level</a:t>
            </a:r>
          </a:p>
          <a:p>
            <a:pPr lvl="4"/>
            <a:r>
              <a:rPr lang="en-GB"/>
              <a:t>Fifth level</a:t>
            </a:r>
          </a:p>
        </p:txBody>
      </p:sp>
      <p:sp>
        <p:nvSpPr>
          <p:cNvPr id="11" name="Espace réservé du texte 3">
            <a:extLst>
              <a:ext uri="{FF2B5EF4-FFF2-40B4-BE49-F238E27FC236}">
                <a16:creationId xmlns:a16="http://schemas.microsoft.com/office/drawing/2014/main" id="{BD09CA54-84DA-11E9-C69E-1D334A2B5B3A}"/>
              </a:ext>
            </a:extLst>
          </p:cNvPr>
          <p:cNvSpPr>
            <a:spLocks noGrp="1"/>
          </p:cNvSpPr>
          <p:nvPr>
            <p:ph type="body" sz="quarter" idx="14" hasCustomPrompt="1"/>
          </p:nvPr>
        </p:nvSpPr>
        <p:spPr>
          <a:xfrm>
            <a:off x="5281612" y="449427"/>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01</a:t>
            </a:r>
          </a:p>
        </p:txBody>
      </p:sp>
      <p:sp>
        <p:nvSpPr>
          <p:cNvPr id="12" name="Espace réservé du texte 3">
            <a:extLst>
              <a:ext uri="{FF2B5EF4-FFF2-40B4-BE49-F238E27FC236}">
                <a16:creationId xmlns:a16="http://schemas.microsoft.com/office/drawing/2014/main" id="{F6FD0CA3-B3D1-1FEF-D2F9-759322F50E22}"/>
              </a:ext>
            </a:extLst>
          </p:cNvPr>
          <p:cNvSpPr>
            <a:spLocks noGrp="1"/>
          </p:cNvSpPr>
          <p:nvPr>
            <p:ph type="body" sz="quarter" idx="15" hasCustomPrompt="1"/>
          </p:nvPr>
        </p:nvSpPr>
        <p:spPr>
          <a:xfrm>
            <a:off x="6264989" y="380847"/>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14" name="Espace réservé du texte 3">
            <a:extLst>
              <a:ext uri="{FF2B5EF4-FFF2-40B4-BE49-F238E27FC236}">
                <a16:creationId xmlns:a16="http://schemas.microsoft.com/office/drawing/2014/main" id="{CE5FFFA2-ABEE-B949-CC7B-8D9ADF58976C}"/>
              </a:ext>
            </a:extLst>
          </p:cNvPr>
          <p:cNvSpPr>
            <a:spLocks noGrp="1"/>
          </p:cNvSpPr>
          <p:nvPr>
            <p:ph type="body" sz="quarter" idx="16" hasCustomPrompt="1"/>
          </p:nvPr>
        </p:nvSpPr>
        <p:spPr>
          <a:xfrm>
            <a:off x="5281612" y="1251598"/>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02</a:t>
            </a:r>
          </a:p>
        </p:txBody>
      </p:sp>
      <p:sp>
        <p:nvSpPr>
          <p:cNvPr id="16" name="Espace réservé du texte 3">
            <a:extLst>
              <a:ext uri="{FF2B5EF4-FFF2-40B4-BE49-F238E27FC236}">
                <a16:creationId xmlns:a16="http://schemas.microsoft.com/office/drawing/2014/main" id="{1AC7BCB4-685E-8DF6-C09E-3A1A0D74132E}"/>
              </a:ext>
            </a:extLst>
          </p:cNvPr>
          <p:cNvSpPr>
            <a:spLocks noGrp="1"/>
          </p:cNvSpPr>
          <p:nvPr>
            <p:ph type="body" sz="quarter" idx="17" hasCustomPrompt="1"/>
          </p:nvPr>
        </p:nvSpPr>
        <p:spPr>
          <a:xfrm>
            <a:off x="6264989" y="1183018"/>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18" name="Espace réservé du texte 3">
            <a:extLst>
              <a:ext uri="{FF2B5EF4-FFF2-40B4-BE49-F238E27FC236}">
                <a16:creationId xmlns:a16="http://schemas.microsoft.com/office/drawing/2014/main" id="{684C4F9D-DD19-FB75-066E-5C811DAFD109}"/>
              </a:ext>
            </a:extLst>
          </p:cNvPr>
          <p:cNvSpPr>
            <a:spLocks noGrp="1"/>
          </p:cNvSpPr>
          <p:nvPr>
            <p:ph type="body" sz="quarter" idx="18" hasCustomPrompt="1"/>
          </p:nvPr>
        </p:nvSpPr>
        <p:spPr>
          <a:xfrm>
            <a:off x="5281612" y="2053770"/>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03</a:t>
            </a:r>
          </a:p>
        </p:txBody>
      </p:sp>
      <p:sp>
        <p:nvSpPr>
          <p:cNvPr id="19" name="Espace réservé du texte 3">
            <a:extLst>
              <a:ext uri="{FF2B5EF4-FFF2-40B4-BE49-F238E27FC236}">
                <a16:creationId xmlns:a16="http://schemas.microsoft.com/office/drawing/2014/main" id="{228206DC-27D9-F054-B98C-8C8407D95AE7}"/>
              </a:ext>
            </a:extLst>
          </p:cNvPr>
          <p:cNvSpPr>
            <a:spLocks noGrp="1"/>
          </p:cNvSpPr>
          <p:nvPr>
            <p:ph type="body" sz="quarter" idx="19" hasCustomPrompt="1"/>
          </p:nvPr>
        </p:nvSpPr>
        <p:spPr>
          <a:xfrm>
            <a:off x="6264989" y="1985190"/>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21" name="Espace réservé du texte 3">
            <a:extLst>
              <a:ext uri="{FF2B5EF4-FFF2-40B4-BE49-F238E27FC236}">
                <a16:creationId xmlns:a16="http://schemas.microsoft.com/office/drawing/2014/main" id="{E04F2056-3B74-F42B-669C-A1936CFD3436}"/>
              </a:ext>
            </a:extLst>
          </p:cNvPr>
          <p:cNvSpPr>
            <a:spLocks noGrp="1"/>
          </p:cNvSpPr>
          <p:nvPr>
            <p:ph type="body" sz="quarter" idx="20" hasCustomPrompt="1"/>
          </p:nvPr>
        </p:nvSpPr>
        <p:spPr>
          <a:xfrm>
            <a:off x="5281612" y="2855941"/>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04</a:t>
            </a:r>
          </a:p>
        </p:txBody>
      </p:sp>
      <p:sp>
        <p:nvSpPr>
          <p:cNvPr id="22" name="Espace réservé du texte 3">
            <a:extLst>
              <a:ext uri="{FF2B5EF4-FFF2-40B4-BE49-F238E27FC236}">
                <a16:creationId xmlns:a16="http://schemas.microsoft.com/office/drawing/2014/main" id="{186E5F9C-B789-4C7D-5254-D77F2CEBA76A}"/>
              </a:ext>
            </a:extLst>
          </p:cNvPr>
          <p:cNvSpPr>
            <a:spLocks noGrp="1"/>
          </p:cNvSpPr>
          <p:nvPr>
            <p:ph type="body" sz="quarter" idx="21" hasCustomPrompt="1"/>
          </p:nvPr>
        </p:nvSpPr>
        <p:spPr>
          <a:xfrm>
            <a:off x="6264989" y="2787361"/>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24" name="Espace réservé du texte 3">
            <a:extLst>
              <a:ext uri="{FF2B5EF4-FFF2-40B4-BE49-F238E27FC236}">
                <a16:creationId xmlns:a16="http://schemas.microsoft.com/office/drawing/2014/main" id="{BEECC79C-B9F6-8923-6FDC-A60E1B19C2F4}"/>
              </a:ext>
            </a:extLst>
          </p:cNvPr>
          <p:cNvSpPr>
            <a:spLocks noGrp="1"/>
          </p:cNvSpPr>
          <p:nvPr>
            <p:ph type="body" sz="quarter" idx="22" hasCustomPrompt="1"/>
          </p:nvPr>
        </p:nvSpPr>
        <p:spPr>
          <a:xfrm>
            <a:off x="5281612" y="3658112"/>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05</a:t>
            </a:r>
          </a:p>
        </p:txBody>
      </p:sp>
      <p:sp>
        <p:nvSpPr>
          <p:cNvPr id="25" name="Espace réservé du texte 3">
            <a:extLst>
              <a:ext uri="{FF2B5EF4-FFF2-40B4-BE49-F238E27FC236}">
                <a16:creationId xmlns:a16="http://schemas.microsoft.com/office/drawing/2014/main" id="{9D211993-8822-F90F-8B8C-86A185F4DDD9}"/>
              </a:ext>
            </a:extLst>
          </p:cNvPr>
          <p:cNvSpPr>
            <a:spLocks noGrp="1"/>
          </p:cNvSpPr>
          <p:nvPr>
            <p:ph type="body" sz="quarter" idx="23" hasCustomPrompt="1"/>
          </p:nvPr>
        </p:nvSpPr>
        <p:spPr>
          <a:xfrm>
            <a:off x="6264989" y="3589532"/>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27" name="Espace réservé du texte 3">
            <a:extLst>
              <a:ext uri="{FF2B5EF4-FFF2-40B4-BE49-F238E27FC236}">
                <a16:creationId xmlns:a16="http://schemas.microsoft.com/office/drawing/2014/main" id="{ED0FF87D-7415-01E1-0921-0368FE280EAD}"/>
              </a:ext>
            </a:extLst>
          </p:cNvPr>
          <p:cNvSpPr>
            <a:spLocks noGrp="1"/>
          </p:cNvSpPr>
          <p:nvPr>
            <p:ph type="body" sz="quarter" idx="24" hasCustomPrompt="1"/>
          </p:nvPr>
        </p:nvSpPr>
        <p:spPr>
          <a:xfrm>
            <a:off x="5281612" y="4460283"/>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06</a:t>
            </a:r>
          </a:p>
        </p:txBody>
      </p:sp>
      <p:sp>
        <p:nvSpPr>
          <p:cNvPr id="28" name="Espace réservé du texte 3">
            <a:extLst>
              <a:ext uri="{FF2B5EF4-FFF2-40B4-BE49-F238E27FC236}">
                <a16:creationId xmlns:a16="http://schemas.microsoft.com/office/drawing/2014/main" id="{4F58BAB6-C7DC-5AC5-2D81-FE92B2F98425}"/>
              </a:ext>
            </a:extLst>
          </p:cNvPr>
          <p:cNvSpPr>
            <a:spLocks noGrp="1"/>
          </p:cNvSpPr>
          <p:nvPr>
            <p:ph type="body" sz="quarter" idx="25" hasCustomPrompt="1"/>
          </p:nvPr>
        </p:nvSpPr>
        <p:spPr>
          <a:xfrm>
            <a:off x="6264989" y="4391703"/>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sp>
        <p:nvSpPr>
          <p:cNvPr id="30" name="Espace réservé du texte 3">
            <a:extLst>
              <a:ext uri="{FF2B5EF4-FFF2-40B4-BE49-F238E27FC236}">
                <a16:creationId xmlns:a16="http://schemas.microsoft.com/office/drawing/2014/main" id="{BE2A533E-E4C3-C66A-0453-F41701E67981}"/>
              </a:ext>
            </a:extLst>
          </p:cNvPr>
          <p:cNvSpPr>
            <a:spLocks noGrp="1"/>
          </p:cNvSpPr>
          <p:nvPr>
            <p:ph type="body" sz="quarter" idx="26" hasCustomPrompt="1"/>
          </p:nvPr>
        </p:nvSpPr>
        <p:spPr>
          <a:xfrm>
            <a:off x="5281612" y="5262456"/>
            <a:ext cx="810963" cy="718763"/>
          </a:xfrm>
          <a:prstGeom prst="rect">
            <a:avLst/>
          </a:prstGeom>
        </p:spPr>
        <p:txBody>
          <a:bodyPr lIns="0" tIns="0" rIns="0" bIns="0" anchor="b"/>
          <a:lstStyle>
            <a:lvl1pPr algn="r">
              <a:defRPr sz="4000" b="0" i="0">
                <a:solidFill>
                  <a:schemeClr val="bg1"/>
                </a:solidFill>
                <a:latin typeface="Arial" panose="020B0604020202020204" pitchFamily="34" charset="0"/>
                <a:cs typeface="Arial" panose="020B0604020202020204" pitchFamily="34" charset="0"/>
              </a:defRPr>
            </a:lvl1pPr>
          </a:lstStyle>
          <a:p>
            <a:pPr lvl="0"/>
            <a:r>
              <a:rPr lang="en-GB"/>
              <a:t>07</a:t>
            </a:r>
          </a:p>
        </p:txBody>
      </p:sp>
      <p:sp>
        <p:nvSpPr>
          <p:cNvPr id="31" name="Espace réservé du texte 3">
            <a:extLst>
              <a:ext uri="{FF2B5EF4-FFF2-40B4-BE49-F238E27FC236}">
                <a16:creationId xmlns:a16="http://schemas.microsoft.com/office/drawing/2014/main" id="{DDC47167-C115-C145-1108-AB27C07B6B52}"/>
              </a:ext>
            </a:extLst>
          </p:cNvPr>
          <p:cNvSpPr>
            <a:spLocks noGrp="1"/>
          </p:cNvSpPr>
          <p:nvPr>
            <p:ph type="body" sz="quarter" idx="27" hasCustomPrompt="1"/>
          </p:nvPr>
        </p:nvSpPr>
        <p:spPr>
          <a:xfrm>
            <a:off x="6264989" y="5193876"/>
            <a:ext cx="5331266" cy="718763"/>
          </a:xfrm>
          <a:prstGeom prst="rect">
            <a:avLst/>
          </a:prstGeom>
          <a: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a:blipFill>
        </p:spPr>
        <p:txBody>
          <a:bodyPr vert="horz" lIns="0" tIns="0" rIns="0" bIns="144000" rtlCol="0" anchor="b">
            <a:noAutofit/>
          </a:bodyPr>
          <a:lstStyle>
            <a:lvl1pPr>
              <a:defRPr lang="en-GB" sz="2000" b="0" i="0" dirty="0">
                <a:solidFill>
                  <a:schemeClr val="bg1"/>
                </a:solidFill>
                <a:latin typeface="Arial" panose="020B0604020202020204" pitchFamily="34" charset="0"/>
                <a:cs typeface="Arial" panose="020B0604020202020204" pitchFamily="34" charset="0"/>
              </a:defRPr>
            </a:lvl1pPr>
          </a:lstStyle>
          <a:p>
            <a:pPr lvl="0"/>
            <a:r>
              <a:rPr lang="en-GB"/>
              <a:t>Title of the chapter</a:t>
            </a:r>
          </a:p>
        </p:txBody>
      </p:sp>
      <p:grpSp>
        <p:nvGrpSpPr>
          <p:cNvPr id="35" name="Groupe 34">
            <a:extLst>
              <a:ext uri="{FF2B5EF4-FFF2-40B4-BE49-F238E27FC236}">
                <a16:creationId xmlns:a16="http://schemas.microsoft.com/office/drawing/2014/main" id="{8217453F-2D26-2C43-D39B-7D0C095F980E}"/>
              </a:ext>
            </a:extLst>
          </p:cNvPr>
          <p:cNvGrpSpPr/>
          <p:nvPr userDrawn="1"/>
        </p:nvGrpSpPr>
        <p:grpSpPr>
          <a:xfrm>
            <a:off x="12424066" y="0"/>
            <a:ext cx="1885826" cy="2451438"/>
            <a:chOff x="4867566" y="1651754"/>
            <a:chExt cx="1885826" cy="2451438"/>
          </a:xfrm>
        </p:grpSpPr>
        <p:sp>
          <p:nvSpPr>
            <p:cNvPr id="36" name="Freeform 5">
              <a:extLst>
                <a:ext uri="{FF2B5EF4-FFF2-40B4-BE49-F238E27FC236}">
                  <a16:creationId xmlns:a16="http://schemas.microsoft.com/office/drawing/2014/main" id="{1016D87C-ABB8-53DD-8124-D3527309FEF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37" name="Rectangle 36">
              <a:extLst>
                <a:ext uri="{FF2B5EF4-FFF2-40B4-BE49-F238E27FC236}">
                  <a16:creationId xmlns:a16="http://schemas.microsoft.com/office/drawing/2014/main" id="{C630F6B4-4488-8B49-7999-11F1FD2D2A6D}"/>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grpSp>
        <p:nvGrpSpPr>
          <p:cNvPr id="38" name="Group 5">
            <a:extLst>
              <a:ext uri="{FF2B5EF4-FFF2-40B4-BE49-F238E27FC236}">
                <a16:creationId xmlns:a16="http://schemas.microsoft.com/office/drawing/2014/main" id="{AF0CFBE4-0473-8013-335D-A811A5374132}"/>
              </a:ext>
            </a:extLst>
          </p:cNvPr>
          <p:cNvGrpSpPr/>
          <p:nvPr userDrawn="1"/>
        </p:nvGrpSpPr>
        <p:grpSpPr>
          <a:xfrm>
            <a:off x="12424066" y="2715002"/>
            <a:ext cx="1885826" cy="1528108"/>
            <a:chOff x="7045594" y="2588002"/>
            <a:chExt cx="1885826" cy="1528108"/>
          </a:xfrm>
        </p:grpSpPr>
        <p:grpSp>
          <p:nvGrpSpPr>
            <p:cNvPr id="39" name="Groupe 38">
              <a:extLst>
                <a:ext uri="{FF2B5EF4-FFF2-40B4-BE49-F238E27FC236}">
                  <a16:creationId xmlns:a16="http://schemas.microsoft.com/office/drawing/2014/main" id="{B1FE261C-40C4-8504-6862-D92816D5BA89}"/>
                </a:ext>
              </a:extLst>
            </p:cNvPr>
            <p:cNvGrpSpPr/>
            <p:nvPr/>
          </p:nvGrpSpPr>
          <p:grpSpPr>
            <a:xfrm>
              <a:off x="7045594" y="2588002"/>
              <a:ext cx="1885826" cy="1528108"/>
              <a:chOff x="2689543" y="1651754"/>
              <a:chExt cx="1885826" cy="1528108"/>
            </a:xfrm>
          </p:grpSpPr>
          <p:sp>
            <p:nvSpPr>
              <p:cNvPr id="41" name="Freeform 5">
                <a:extLst>
                  <a:ext uri="{FF2B5EF4-FFF2-40B4-BE49-F238E27FC236}">
                    <a16:creationId xmlns:a16="http://schemas.microsoft.com/office/drawing/2014/main" id="{B0CF82AE-5087-C7DA-59F0-5C77073F9FB5}"/>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42" name="Rectangle 41">
                <a:extLst>
                  <a:ext uri="{FF2B5EF4-FFF2-40B4-BE49-F238E27FC236}">
                    <a16:creationId xmlns:a16="http://schemas.microsoft.com/office/drawing/2014/main" id="{968039B8-7B18-CDB4-0F98-A9ECA5A98E55}"/>
                  </a:ext>
                </a:extLst>
              </p:cNvPr>
              <p:cNvSpPr/>
              <p:nvPr/>
            </p:nvSpPr>
            <p:spPr>
              <a:xfrm>
                <a:off x="2689543" y="2010311"/>
                <a:ext cx="1885826" cy="116955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switch from one text level to another</a:t>
                </a:r>
                <a:r>
                  <a:rPr kumimoji="0" lang="fr-FR" sz="1000" b="1" i="0" u="none" strike="noStrike" kern="1200" cap="none" spc="0" normalizeH="0" baseline="0" noProof="0">
                    <a:ln>
                      <a:noFill/>
                    </a:ln>
                    <a:solidFill>
                      <a:schemeClr val="tx1"/>
                    </a:solidFill>
                    <a:effectLst/>
                    <a:uLnTx/>
                    <a:uFillTx/>
                    <a:latin typeface="+mn-lt"/>
                    <a:ea typeface="+mn-ea"/>
                    <a:cs typeface="+mn-cs"/>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Select the desired line and use the tab forward or backward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pic>
          <p:nvPicPr>
            <p:cNvPr id="40" name="Image 39">
              <a:extLst>
                <a:ext uri="{FF2B5EF4-FFF2-40B4-BE49-F238E27FC236}">
                  <a16:creationId xmlns:a16="http://schemas.microsoft.com/office/drawing/2014/main" id="{4310B12F-4506-0A50-34E8-F8229D0A26B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1687" y="3775937"/>
              <a:ext cx="649605" cy="279527"/>
            </a:xfrm>
            <a:prstGeom prst="rect">
              <a:avLst/>
            </a:prstGeom>
          </p:spPr>
        </p:pic>
      </p:grpSp>
      <p:grpSp>
        <p:nvGrpSpPr>
          <p:cNvPr id="43" name="Groupe 42">
            <a:extLst>
              <a:ext uri="{FF2B5EF4-FFF2-40B4-BE49-F238E27FC236}">
                <a16:creationId xmlns:a16="http://schemas.microsoft.com/office/drawing/2014/main" id="{D014E091-657D-0895-6BD7-3DE071569432}"/>
              </a:ext>
            </a:extLst>
          </p:cNvPr>
          <p:cNvGrpSpPr/>
          <p:nvPr userDrawn="1"/>
        </p:nvGrpSpPr>
        <p:grpSpPr>
          <a:xfrm>
            <a:off x="12424066" y="4594602"/>
            <a:ext cx="1885826" cy="1374220"/>
            <a:chOff x="4867566" y="1651754"/>
            <a:chExt cx="1885826" cy="1374220"/>
          </a:xfrm>
        </p:grpSpPr>
        <p:sp>
          <p:nvSpPr>
            <p:cNvPr id="44" name="Freeform 5">
              <a:extLst>
                <a:ext uri="{FF2B5EF4-FFF2-40B4-BE49-F238E27FC236}">
                  <a16:creationId xmlns:a16="http://schemas.microsoft.com/office/drawing/2014/main" id="{7D7247DB-3E5A-3DAD-6DFC-872634906370}"/>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45" name="Rectangle 44">
              <a:extLst>
                <a:ext uri="{FF2B5EF4-FFF2-40B4-BE49-F238E27FC236}">
                  <a16:creationId xmlns:a16="http://schemas.microsoft.com/office/drawing/2014/main" id="{804DD094-2017-1632-2ADE-F2F18CD46524}"/>
                </a:ext>
              </a:extLst>
            </p:cNvPr>
            <p:cNvSpPr/>
            <p:nvPr/>
          </p:nvSpPr>
          <p:spPr>
            <a:xfrm>
              <a:off x="4867566" y="2010311"/>
              <a:ext cx="1885826" cy="1015663"/>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a:ln>
                    <a:noFill/>
                  </a:ln>
                  <a:solidFill>
                    <a:schemeClr val="tx1"/>
                  </a:solidFill>
                  <a:effectLst/>
                  <a:uLnTx/>
                  <a:uFillTx/>
                  <a:latin typeface="+mn-lt"/>
                  <a:ea typeface="+mn-ea"/>
                  <a:cs typeface="+mn-cs"/>
                </a:rPr>
                <a:t>To change the </a:t>
              </a:r>
              <a:r>
                <a:rPr kumimoji="0" lang="fr-FR" sz="1000" b="1" i="0" u="none" strike="noStrike" kern="1200" cap="none" spc="0" normalizeH="0" baseline="0" noProof="0" err="1">
                  <a:ln>
                    <a:noFill/>
                  </a:ln>
                  <a:solidFill>
                    <a:schemeClr val="tx1"/>
                  </a:solidFill>
                  <a:effectLst/>
                  <a:uLnTx/>
                  <a:uFillTx/>
                  <a:latin typeface="+mn-lt"/>
                  <a:ea typeface="+mn-ea"/>
                  <a:cs typeface="+mn-cs"/>
                </a:rPr>
                <a:t>color</a:t>
              </a:r>
              <a:br>
                <a:rPr lang="fr-FR" sz="1000" b="1">
                  <a:solidFill>
                    <a:schemeClr val="tx1"/>
                  </a:solidFill>
                  <a:latin typeface="+mn-lt"/>
                </a:rPr>
              </a:br>
              <a:r>
                <a:rPr kumimoji="0" lang="fr-FR" sz="1000" b="1" i="0" u="none" strike="noStrike" kern="1200" cap="none" spc="0" normalizeH="0" baseline="0" noProof="0">
                  <a:ln>
                    <a:noFill/>
                  </a:ln>
                  <a:solidFill>
                    <a:schemeClr val="tx1"/>
                  </a:solidFill>
                  <a:effectLst/>
                  <a:uLnTx/>
                  <a:uFillTx/>
                  <a:latin typeface="+mn-lt"/>
                  <a:ea typeface="+mn-ea"/>
                  <a:cs typeface="+mn-cs"/>
                </a:rPr>
                <a:t>of the background:</a:t>
              </a:r>
            </a:p>
            <a:p>
              <a:pPr marL="171450" lvl="0" indent="-171450">
                <a:buFont typeface="Arial" panose="020B0604020202020204" pitchFamily="34" charset="0"/>
                <a:buChar char="•"/>
              </a:pPr>
              <a:r>
                <a:rPr lang="en-US" sz="1000">
                  <a:solidFill>
                    <a:schemeClr val="tx1"/>
                  </a:solidFill>
                  <a:latin typeface="+mn-lt"/>
                </a:rPr>
                <a:t>Right click on the slide</a:t>
              </a:r>
            </a:p>
            <a:p>
              <a:pPr marL="171450" lvl="0" indent="-171450">
                <a:buFont typeface="Arial" panose="020B0604020202020204" pitchFamily="34" charset="0"/>
                <a:buChar char="•"/>
              </a:pPr>
              <a:r>
                <a:rPr lang="en-US" sz="1000">
                  <a:solidFill>
                    <a:schemeClr val="tx1"/>
                  </a:solidFill>
                  <a:latin typeface="+mn-lt"/>
                </a:rPr>
                <a:t>Click on “Format Background”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a:ln>
                    <a:noFill/>
                  </a:ln>
                  <a:solidFill>
                    <a:schemeClr val="tx1"/>
                  </a:solidFill>
                  <a:effectLst/>
                  <a:uLnTx/>
                  <a:uFillTx/>
                  <a:latin typeface="+mn-lt"/>
                  <a:ea typeface="+mn-ea"/>
                  <a:cs typeface="+mn-cs"/>
                </a:rPr>
                <a:t>Change the </a:t>
              </a:r>
              <a:r>
                <a:rPr kumimoji="0" lang="fr-FR" sz="1000" b="0" i="0" u="none" strike="noStrike" kern="1200" cap="none" spc="0" normalizeH="0" baseline="0" noProof="0" err="1">
                  <a:ln>
                    <a:noFill/>
                  </a:ln>
                  <a:solidFill>
                    <a:schemeClr val="tx1"/>
                  </a:solidFill>
                  <a:effectLst/>
                  <a:uLnTx/>
                  <a:uFillTx/>
                  <a:latin typeface="+mn-lt"/>
                  <a:ea typeface="+mn-ea"/>
                  <a:cs typeface="+mn-cs"/>
                </a:rPr>
                <a:t>color</a:t>
              </a: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956434052"/>
      </p:ext>
    </p:extLst>
  </p:cSld>
  <p:clrMapOvr>
    <a:masterClrMapping/>
  </p:clrMapOvr>
  <p:transition>
    <p:pull/>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Vide">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2806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v1">
    <p:bg>
      <p:bgPr>
        <a:solidFill>
          <a:schemeClr val="bg1"/>
        </a:solidFill>
        <a:effectLst/>
      </p:bgPr>
    </p:bg>
    <p:spTree>
      <p:nvGrpSpPr>
        <p:cNvPr id="1" name=""/>
        <p:cNvGrpSpPr/>
        <p:nvPr/>
      </p:nvGrpSpPr>
      <p:grpSpPr>
        <a:xfrm>
          <a:off x="0" y="0"/>
          <a:ext cx="0" cy="0"/>
          <a:chOff x="0" y="0"/>
          <a:chExt cx="0" cy="0"/>
        </a:xfrm>
      </p:grpSpPr>
      <p:grpSp>
        <p:nvGrpSpPr>
          <p:cNvPr id="2" name="Graphique 2">
            <a:extLst>
              <a:ext uri="{FF2B5EF4-FFF2-40B4-BE49-F238E27FC236}">
                <a16:creationId xmlns:a16="http://schemas.microsoft.com/office/drawing/2014/main" id="{5CDC4CAE-060C-41F8-D139-4B9734237DE5}"/>
              </a:ext>
            </a:extLst>
          </p:cNvPr>
          <p:cNvGrpSpPr/>
          <p:nvPr userDrawn="1"/>
        </p:nvGrpSpPr>
        <p:grpSpPr bwMode="gray">
          <a:xfrm>
            <a:off x="0" y="0"/>
            <a:ext cx="12192000" cy="6858000"/>
            <a:chOff x="0" y="0"/>
            <a:chExt cx="12192000" cy="6858000"/>
          </a:xfrm>
        </p:grpSpPr>
        <p:sp>
          <p:nvSpPr>
            <p:cNvPr id="4" name="Forme libre : forme 3">
              <a:extLst>
                <a:ext uri="{FF2B5EF4-FFF2-40B4-BE49-F238E27FC236}">
                  <a16:creationId xmlns:a16="http://schemas.microsoft.com/office/drawing/2014/main" id="{5DA87422-276C-B823-F01C-BA66558E1886}"/>
                </a:ext>
              </a:extLst>
            </p:cNvPr>
            <p:cNvSpPr/>
            <p:nvPr/>
          </p:nvSpPr>
          <p:spPr bwMode="gray">
            <a:xfrm>
              <a:off x="8983598" y="0"/>
              <a:ext cx="3208401" cy="1542224"/>
            </a:xfrm>
            <a:custGeom>
              <a:avLst/>
              <a:gdLst>
                <a:gd name="connsiteX0" fmla="*/ 598424 w 3208401"/>
                <a:gd name="connsiteY0" fmla="*/ 0 h 1542224"/>
                <a:gd name="connsiteX1" fmla="*/ 0 w 3208401"/>
                <a:gd name="connsiteY1" fmla="*/ 1542225 h 1542224"/>
                <a:gd name="connsiteX2" fmla="*/ 3208401 w 3208401"/>
                <a:gd name="connsiteY2" fmla="*/ 1542225 h 1542224"/>
                <a:gd name="connsiteX3" fmla="*/ 3208401 w 3208401"/>
                <a:gd name="connsiteY3" fmla="*/ 0 h 1542224"/>
                <a:gd name="connsiteX4" fmla="*/ 598424 w 3208401"/>
                <a:gd name="connsiteY4" fmla="*/ 0 h 154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401" h="1542224">
                  <a:moveTo>
                    <a:pt x="598424" y="0"/>
                  </a:moveTo>
                  <a:lnTo>
                    <a:pt x="0" y="1542225"/>
                  </a:lnTo>
                  <a:lnTo>
                    <a:pt x="3208401" y="1542225"/>
                  </a:lnTo>
                  <a:lnTo>
                    <a:pt x="3208401" y="0"/>
                  </a:lnTo>
                  <a:lnTo>
                    <a:pt x="598424" y="0"/>
                  </a:lnTo>
                  <a:close/>
                </a:path>
              </a:pathLst>
            </a:custGeom>
            <a:solidFill>
              <a:srgbClr val="5580B9"/>
            </a:solidFill>
            <a:ln w="0"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D2C08299-9B10-0285-84FB-55B74F57252D}"/>
                </a:ext>
              </a:extLst>
            </p:cNvPr>
            <p:cNvSpPr/>
            <p:nvPr/>
          </p:nvSpPr>
          <p:spPr bwMode="gray">
            <a:xfrm>
              <a:off x="6920420" y="1542224"/>
              <a:ext cx="5271579" cy="5315775"/>
            </a:xfrm>
            <a:custGeom>
              <a:avLst/>
              <a:gdLst>
                <a:gd name="connsiteX0" fmla="*/ 5271580 w 5271579"/>
                <a:gd name="connsiteY0" fmla="*/ 0 h 5315775"/>
                <a:gd name="connsiteX1" fmla="*/ 5271580 w 5271579"/>
                <a:gd name="connsiteY1" fmla="*/ 5315776 h 5315775"/>
                <a:gd name="connsiteX2" fmla="*/ 0 w 5271579"/>
                <a:gd name="connsiteY2" fmla="*/ 5315776 h 5315775"/>
                <a:gd name="connsiteX3" fmla="*/ 2063179 w 5271579"/>
                <a:gd name="connsiteY3" fmla="*/ 0 h 5315775"/>
                <a:gd name="connsiteX4" fmla="*/ 5271580 w 5271579"/>
                <a:gd name="connsiteY4" fmla="*/ 0 h 5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579" h="5315775">
                  <a:moveTo>
                    <a:pt x="5271580" y="0"/>
                  </a:moveTo>
                  <a:lnTo>
                    <a:pt x="5271580" y="5315776"/>
                  </a:lnTo>
                  <a:lnTo>
                    <a:pt x="0" y="5315776"/>
                  </a:lnTo>
                  <a:lnTo>
                    <a:pt x="2063179" y="0"/>
                  </a:lnTo>
                  <a:lnTo>
                    <a:pt x="5271580" y="0"/>
                  </a:lnTo>
                  <a:close/>
                </a:path>
              </a:pathLst>
            </a:custGeom>
            <a:solidFill>
              <a:srgbClr val="6C367E"/>
            </a:solidFill>
            <a:ln w="0"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EA705AF0-8AED-5C54-6964-8D2D63DC6933}"/>
                </a:ext>
              </a:extLst>
            </p:cNvPr>
            <p:cNvSpPr/>
            <p:nvPr/>
          </p:nvSpPr>
          <p:spPr bwMode="gray">
            <a:xfrm>
              <a:off x="0" y="0"/>
              <a:ext cx="8983598" cy="6858000"/>
            </a:xfrm>
            <a:custGeom>
              <a:avLst/>
              <a:gdLst>
                <a:gd name="connsiteX0" fmla="*/ 8983599 w 8983598"/>
                <a:gd name="connsiteY0" fmla="*/ 1542225 h 6858000"/>
                <a:gd name="connsiteX1" fmla="*/ 6920420 w 8983598"/>
                <a:gd name="connsiteY1" fmla="*/ 6858000 h 6858000"/>
                <a:gd name="connsiteX2" fmla="*/ 0 w 8983598"/>
                <a:gd name="connsiteY2" fmla="*/ 6858000 h 6858000"/>
                <a:gd name="connsiteX3" fmla="*/ 0 w 8983598"/>
                <a:gd name="connsiteY3" fmla="*/ 0 h 6858000"/>
                <a:gd name="connsiteX4" fmla="*/ 6284341 w 8983598"/>
                <a:gd name="connsiteY4" fmla="*/ 0 h 6858000"/>
                <a:gd name="connsiteX5" fmla="*/ 6284341 w 8983598"/>
                <a:gd name="connsiteY5" fmla="*/ 1542225 h 6858000"/>
                <a:gd name="connsiteX6" fmla="*/ 8983599 w 8983598"/>
                <a:gd name="connsiteY6" fmla="*/ 1542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3598" h="6858000">
                  <a:moveTo>
                    <a:pt x="8983599" y="1542225"/>
                  </a:moveTo>
                  <a:lnTo>
                    <a:pt x="6920420" y="6858000"/>
                  </a:lnTo>
                  <a:lnTo>
                    <a:pt x="0" y="6858000"/>
                  </a:lnTo>
                  <a:lnTo>
                    <a:pt x="0" y="0"/>
                  </a:lnTo>
                  <a:lnTo>
                    <a:pt x="6284341" y="0"/>
                  </a:lnTo>
                  <a:lnTo>
                    <a:pt x="6284341" y="1542225"/>
                  </a:lnTo>
                  <a:lnTo>
                    <a:pt x="8983599" y="1542225"/>
                  </a:lnTo>
                  <a:close/>
                </a:path>
              </a:pathLst>
            </a:custGeom>
            <a:solidFill>
              <a:srgbClr val="E14480"/>
            </a:solidFill>
            <a:ln w="0" cap="flat">
              <a:noFill/>
              <a:prstDash val="solid"/>
              <a:miter/>
            </a:ln>
          </p:spPr>
          <p:txBody>
            <a:bodyPr rtlCol="0" anchor="ctr"/>
            <a:lstStyle/>
            <a:p>
              <a:endParaRPr lang="fr-FR"/>
            </a:p>
          </p:txBody>
        </p:sp>
      </p:grpSp>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a:xfrm>
            <a:off x="395287" y="3984925"/>
            <a:ext cx="6063386" cy="588605"/>
          </a:xfrm>
        </p:spPr>
        <p:txBody>
          <a:bodyPr/>
          <a:lstStyle>
            <a:lvl1pPr>
              <a:defRPr sz="3200" b="0" cap="none">
                <a:solidFill>
                  <a:schemeClr val="bg1"/>
                </a:solidFill>
              </a:defRPr>
            </a:lvl1pPr>
          </a:lstStyle>
          <a:p>
            <a:r>
              <a:rPr lang="en-GB"/>
              <a:t>Insert your title here </a:t>
            </a:r>
          </a:p>
        </p:txBody>
      </p:sp>
      <p:sp>
        <p:nvSpPr>
          <p:cNvPr id="14" name="Espace réservé du texte 13">
            <a:extLst>
              <a:ext uri="{FF2B5EF4-FFF2-40B4-BE49-F238E27FC236}">
                <a16:creationId xmlns:a16="http://schemas.microsoft.com/office/drawing/2014/main" id="{FF40AF23-4D70-0AFB-D7FB-D038072B8AEA}"/>
              </a:ext>
            </a:extLst>
          </p:cNvPr>
          <p:cNvSpPr>
            <a:spLocks noGrp="1"/>
          </p:cNvSpPr>
          <p:nvPr>
            <p:ph type="body" sz="quarter" idx="18" hasCustomPrompt="1"/>
          </p:nvPr>
        </p:nvSpPr>
        <p:spPr>
          <a:xfrm>
            <a:off x="395287" y="2773233"/>
            <a:ext cx="1441420" cy="1311128"/>
          </a:xfrm>
        </p:spPr>
        <p:txBody>
          <a:bodyPr wrap="none">
            <a:spAutoFit/>
          </a:bodyPr>
          <a:lstStyle>
            <a:lvl1pPr marL="0" indent="0">
              <a:buNone/>
              <a:defRPr sz="8800" b="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00</a:t>
            </a:r>
          </a:p>
        </p:txBody>
      </p:sp>
      <p:grpSp>
        <p:nvGrpSpPr>
          <p:cNvPr id="13" name="Groupe 12">
            <a:extLst>
              <a:ext uri="{FF2B5EF4-FFF2-40B4-BE49-F238E27FC236}">
                <a16:creationId xmlns:a16="http://schemas.microsoft.com/office/drawing/2014/main" id="{FC49BC4F-96D3-4A87-C49E-9748401BA772}"/>
              </a:ext>
            </a:extLst>
          </p:cNvPr>
          <p:cNvGrpSpPr/>
          <p:nvPr userDrawn="1"/>
        </p:nvGrpSpPr>
        <p:grpSpPr>
          <a:xfrm>
            <a:off x="12424066" y="0"/>
            <a:ext cx="1885826" cy="2451438"/>
            <a:chOff x="4867566" y="1651754"/>
            <a:chExt cx="1885826" cy="2451438"/>
          </a:xfrm>
        </p:grpSpPr>
        <p:sp>
          <p:nvSpPr>
            <p:cNvPr id="16" name="Freeform 5">
              <a:extLst>
                <a:ext uri="{FF2B5EF4-FFF2-40B4-BE49-F238E27FC236}">
                  <a16:creationId xmlns:a16="http://schemas.microsoft.com/office/drawing/2014/main" id="{DAD7D68A-45CB-761B-6735-CC2269D6E6A3}"/>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8" name="Rectangle 17">
              <a:extLst>
                <a:ext uri="{FF2B5EF4-FFF2-40B4-BE49-F238E27FC236}">
                  <a16:creationId xmlns:a16="http://schemas.microsoft.com/office/drawing/2014/main" id="{0D496A0A-2F15-C293-13D7-C7434E2B305A}"/>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spTree>
    <p:extLst>
      <p:ext uri="{BB962C8B-B14F-4D97-AF65-F5344CB8AC3E}">
        <p14:creationId xmlns:p14="http://schemas.microsoft.com/office/powerpoint/2010/main" val="2048170507"/>
      </p:ext>
    </p:extLst>
  </p:cSld>
  <p:clrMapOvr>
    <a:masterClrMapping/>
  </p:clrMapOvr>
  <p:transition>
    <p:pull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v2">
    <p:bg>
      <p:bgPr>
        <a:solidFill>
          <a:schemeClr val="bg1"/>
        </a:solidFill>
        <a:effectLst/>
      </p:bgPr>
    </p:bg>
    <p:spTree>
      <p:nvGrpSpPr>
        <p:cNvPr id="1" name=""/>
        <p:cNvGrpSpPr/>
        <p:nvPr/>
      </p:nvGrpSpPr>
      <p:grpSpPr>
        <a:xfrm>
          <a:off x="0" y="0"/>
          <a:ext cx="0" cy="0"/>
          <a:chOff x="0" y="0"/>
          <a:chExt cx="0" cy="0"/>
        </a:xfrm>
      </p:grpSpPr>
      <p:grpSp>
        <p:nvGrpSpPr>
          <p:cNvPr id="2" name="Graphique 2">
            <a:extLst>
              <a:ext uri="{FF2B5EF4-FFF2-40B4-BE49-F238E27FC236}">
                <a16:creationId xmlns:a16="http://schemas.microsoft.com/office/drawing/2014/main" id="{5CDC4CAE-060C-41F8-D139-4B9734237DE5}"/>
              </a:ext>
            </a:extLst>
          </p:cNvPr>
          <p:cNvGrpSpPr/>
          <p:nvPr userDrawn="1"/>
        </p:nvGrpSpPr>
        <p:grpSpPr bwMode="gray">
          <a:xfrm>
            <a:off x="0" y="0"/>
            <a:ext cx="12192000" cy="6858000"/>
            <a:chOff x="0" y="0"/>
            <a:chExt cx="12192000" cy="6858000"/>
          </a:xfrm>
        </p:grpSpPr>
        <p:sp>
          <p:nvSpPr>
            <p:cNvPr id="4" name="Forme libre : forme 3">
              <a:extLst>
                <a:ext uri="{FF2B5EF4-FFF2-40B4-BE49-F238E27FC236}">
                  <a16:creationId xmlns:a16="http://schemas.microsoft.com/office/drawing/2014/main" id="{5DA87422-276C-B823-F01C-BA66558E1886}"/>
                </a:ext>
              </a:extLst>
            </p:cNvPr>
            <p:cNvSpPr/>
            <p:nvPr/>
          </p:nvSpPr>
          <p:spPr bwMode="gray">
            <a:xfrm>
              <a:off x="8983598" y="0"/>
              <a:ext cx="3208401" cy="1542224"/>
            </a:xfrm>
            <a:custGeom>
              <a:avLst/>
              <a:gdLst>
                <a:gd name="connsiteX0" fmla="*/ 598424 w 3208401"/>
                <a:gd name="connsiteY0" fmla="*/ 0 h 1542224"/>
                <a:gd name="connsiteX1" fmla="*/ 0 w 3208401"/>
                <a:gd name="connsiteY1" fmla="*/ 1542225 h 1542224"/>
                <a:gd name="connsiteX2" fmla="*/ 3208401 w 3208401"/>
                <a:gd name="connsiteY2" fmla="*/ 1542225 h 1542224"/>
                <a:gd name="connsiteX3" fmla="*/ 3208401 w 3208401"/>
                <a:gd name="connsiteY3" fmla="*/ 0 h 1542224"/>
                <a:gd name="connsiteX4" fmla="*/ 598424 w 3208401"/>
                <a:gd name="connsiteY4" fmla="*/ 0 h 154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8401" h="1542224">
                  <a:moveTo>
                    <a:pt x="598424" y="0"/>
                  </a:moveTo>
                  <a:lnTo>
                    <a:pt x="0" y="1542225"/>
                  </a:lnTo>
                  <a:lnTo>
                    <a:pt x="3208401" y="1542225"/>
                  </a:lnTo>
                  <a:lnTo>
                    <a:pt x="3208401" y="0"/>
                  </a:lnTo>
                  <a:lnTo>
                    <a:pt x="598424" y="0"/>
                  </a:lnTo>
                  <a:close/>
                </a:path>
              </a:pathLst>
            </a:custGeom>
            <a:solidFill>
              <a:schemeClr val="tx2"/>
            </a:solidFill>
            <a:ln w="0"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D2C08299-9B10-0285-84FB-55B74F57252D}"/>
                </a:ext>
              </a:extLst>
            </p:cNvPr>
            <p:cNvSpPr/>
            <p:nvPr/>
          </p:nvSpPr>
          <p:spPr bwMode="gray">
            <a:xfrm>
              <a:off x="6920420" y="1542224"/>
              <a:ext cx="5271579" cy="5315775"/>
            </a:xfrm>
            <a:custGeom>
              <a:avLst/>
              <a:gdLst>
                <a:gd name="connsiteX0" fmla="*/ 5271580 w 5271579"/>
                <a:gd name="connsiteY0" fmla="*/ 0 h 5315775"/>
                <a:gd name="connsiteX1" fmla="*/ 5271580 w 5271579"/>
                <a:gd name="connsiteY1" fmla="*/ 5315776 h 5315775"/>
                <a:gd name="connsiteX2" fmla="*/ 0 w 5271579"/>
                <a:gd name="connsiteY2" fmla="*/ 5315776 h 5315775"/>
                <a:gd name="connsiteX3" fmla="*/ 2063179 w 5271579"/>
                <a:gd name="connsiteY3" fmla="*/ 0 h 5315775"/>
                <a:gd name="connsiteX4" fmla="*/ 5271580 w 5271579"/>
                <a:gd name="connsiteY4" fmla="*/ 0 h 531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579" h="5315775">
                  <a:moveTo>
                    <a:pt x="5271580" y="0"/>
                  </a:moveTo>
                  <a:lnTo>
                    <a:pt x="5271580" y="5315776"/>
                  </a:lnTo>
                  <a:lnTo>
                    <a:pt x="0" y="5315776"/>
                  </a:lnTo>
                  <a:lnTo>
                    <a:pt x="2063179" y="0"/>
                  </a:lnTo>
                  <a:lnTo>
                    <a:pt x="5271580" y="0"/>
                  </a:lnTo>
                  <a:close/>
                </a:path>
              </a:pathLst>
            </a:custGeom>
            <a:solidFill>
              <a:schemeClr val="accent4"/>
            </a:solidFill>
            <a:ln w="0"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EA705AF0-8AED-5C54-6964-8D2D63DC6933}"/>
                </a:ext>
              </a:extLst>
            </p:cNvPr>
            <p:cNvSpPr/>
            <p:nvPr/>
          </p:nvSpPr>
          <p:spPr bwMode="gray">
            <a:xfrm>
              <a:off x="0" y="0"/>
              <a:ext cx="8983598" cy="6858000"/>
            </a:xfrm>
            <a:custGeom>
              <a:avLst/>
              <a:gdLst>
                <a:gd name="connsiteX0" fmla="*/ 8983599 w 8983598"/>
                <a:gd name="connsiteY0" fmla="*/ 1542225 h 6858000"/>
                <a:gd name="connsiteX1" fmla="*/ 6920420 w 8983598"/>
                <a:gd name="connsiteY1" fmla="*/ 6858000 h 6858000"/>
                <a:gd name="connsiteX2" fmla="*/ 0 w 8983598"/>
                <a:gd name="connsiteY2" fmla="*/ 6858000 h 6858000"/>
                <a:gd name="connsiteX3" fmla="*/ 0 w 8983598"/>
                <a:gd name="connsiteY3" fmla="*/ 0 h 6858000"/>
                <a:gd name="connsiteX4" fmla="*/ 6284341 w 8983598"/>
                <a:gd name="connsiteY4" fmla="*/ 0 h 6858000"/>
                <a:gd name="connsiteX5" fmla="*/ 6284341 w 8983598"/>
                <a:gd name="connsiteY5" fmla="*/ 1542225 h 6858000"/>
                <a:gd name="connsiteX6" fmla="*/ 8983599 w 8983598"/>
                <a:gd name="connsiteY6" fmla="*/ 1542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3598" h="6858000">
                  <a:moveTo>
                    <a:pt x="8983599" y="1542225"/>
                  </a:moveTo>
                  <a:lnTo>
                    <a:pt x="6920420" y="6858000"/>
                  </a:lnTo>
                  <a:lnTo>
                    <a:pt x="0" y="6858000"/>
                  </a:lnTo>
                  <a:lnTo>
                    <a:pt x="0" y="0"/>
                  </a:lnTo>
                  <a:lnTo>
                    <a:pt x="6284341" y="0"/>
                  </a:lnTo>
                  <a:lnTo>
                    <a:pt x="6284341" y="1542225"/>
                  </a:lnTo>
                  <a:lnTo>
                    <a:pt x="8983599" y="1542225"/>
                  </a:lnTo>
                  <a:close/>
                </a:path>
              </a:pathLst>
            </a:custGeom>
            <a:solidFill>
              <a:schemeClr val="bg2"/>
            </a:solidFill>
            <a:ln w="0" cap="flat">
              <a:noFill/>
              <a:prstDash val="solid"/>
              <a:miter/>
            </a:ln>
          </p:spPr>
          <p:txBody>
            <a:bodyPr rtlCol="0" anchor="ctr"/>
            <a:lstStyle/>
            <a:p>
              <a:endParaRPr lang="fr-FR"/>
            </a:p>
          </p:txBody>
        </p:sp>
      </p:grpSp>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a:xfrm>
            <a:off x="395287" y="3984925"/>
            <a:ext cx="6063386" cy="588605"/>
          </a:xfrm>
        </p:spPr>
        <p:txBody>
          <a:bodyPr/>
          <a:lstStyle>
            <a:lvl1pPr>
              <a:defRPr sz="3200" b="0" cap="none">
                <a:solidFill>
                  <a:schemeClr val="bg1"/>
                </a:solidFill>
              </a:defRPr>
            </a:lvl1pPr>
          </a:lstStyle>
          <a:p>
            <a:r>
              <a:rPr lang="en-GB"/>
              <a:t>Insert your title here </a:t>
            </a:r>
          </a:p>
        </p:txBody>
      </p:sp>
      <p:sp>
        <p:nvSpPr>
          <p:cNvPr id="14" name="Espace réservé du texte 13">
            <a:extLst>
              <a:ext uri="{FF2B5EF4-FFF2-40B4-BE49-F238E27FC236}">
                <a16:creationId xmlns:a16="http://schemas.microsoft.com/office/drawing/2014/main" id="{FF40AF23-4D70-0AFB-D7FB-D038072B8AEA}"/>
              </a:ext>
            </a:extLst>
          </p:cNvPr>
          <p:cNvSpPr>
            <a:spLocks noGrp="1"/>
          </p:cNvSpPr>
          <p:nvPr>
            <p:ph type="body" sz="quarter" idx="18" hasCustomPrompt="1"/>
          </p:nvPr>
        </p:nvSpPr>
        <p:spPr>
          <a:xfrm>
            <a:off x="395287" y="2773233"/>
            <a:ext cx="1441420" cy="1311128"/>
          </a:xfrm>
        </p:spPr>
        <p:txBody>
          <a:bodyPr wrap="none">
            <a:spAutoFit/>
          </a:bodyPr>
          <a:lstStyle>
            <a:lvl1pPr marL="0" indent="0">
              <a:buNone/>
              <a:defRPr sz="8800" b="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00</a:t>
            </a:r>
          </a:p>
        </p:txBody>
      </p:sp>
      <p:grpSp>
        <p:nvGrpSpPr>
          <p:cNvPr id="17" name="Groupe 16">
            <a:extLst>
              <a:ext uri="{FF2B5EF4-FFF2-40B4-BE49-F238E27FC236}">
                <a16:creationId xmlns:a16="http://schemas.microsoft.com/office/drawing/2014/main" id="{83C14224-956D-1799-C656-687A05673590}"/>
              </a:ext>
            </a:extLst>
          </p:cNvPr>
          <p:cNvGrpSpPr/>
          <p:nvPr userDrawn="1"/>
        </p:nvGrpSpPr>
        <p:grpSpPr>
          <a:xfrm>
            <a:off x="12424066" y="0"/>
            <a:ext cx="1885826" cy="2451438"/>
            <a:chOff x="4867566" y="1651754"/>
            <a:chExt cx="1885826" cy="2451438"/>
          </a:xfrm>
        </p:grpSpPr>
        <p:sp>
          <p:nvSpPr>
            <p:cNvPr id="18" name="Freeform 5">
              <a:extLst>
                <a:ext uri="{FF2B5EF4-FFF2-40B4-BE49-F238E27FC236}">
                  <a16:creationId xmlns:a16="http://schemas.microsoft.com/office/drawing/2014/main" id="{900AA91A-AB68-4AE3-F91B-AF1B2BDB8A0D}"/>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9" name="Rectangle 18">
              <a:extLst>
                <a:ext uri="{FF2B5EF4-FFF2-40B4-BE49-F238E27FC236}">
                  <a16:creationId xmlns:a16="http://schemas.microsoft.com/office/drawing/2014/main" id="{198E6276-0642-50BA-1917-757051427A7A}"/>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spTree>
    <p:extLst>
      <p:ext uri="{BB962C8B-B14F-4D97-AF65-F5344CB8AC3E}">
        <p14:creationId xmlns:p14="http://schemas.microsoft.com/office/powerpoint/2010/main" val="1087954610"/>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v3">
    <p:bg>
      <p:bgPr>
        <a:solidFill>
          <a:schemeClr val="bg1"/>
        </a:solidFill>
        <a:effectLst/>
      </p:bgPr>
    </p:bg>
    <p:spTree>
      <p:nvGrpSpPr>
        <p:cNvPr id="1" name=""/>
        <p:cNvGrpSpPr/>
        <p:nvPr/>
      </p:nvGrpSpPr>
      <p:grpSpPr>
        <a:xfrm>
          <a:off x="0" y="0"/>
          <a:ext cx="0" cy="0"/>
          <a:chOff x="0" y="0"/>
          <a:chExt cx="0" cy="0"/>
        </a:xfrm>
      </p:grpSpPr>
      <p:grpSp>
        <p:nvGrpSpPr>
          <p:cNvPr id="12" name="Graphique 2">
            <a:extLst>
              <a:ext uri="{FF2B5EF4-FFF2-40B4-BE49-F238E27FC236}">
                <a16:creationId xmlns:a16="http://schemas.microsoft.com/office/drawing/2014/main" id="{F1C01FF0-2E43-5F25-2F81-60261FAC5A22}"/>
              </a:ext>
            </a:extLst>
          </p:cNvPr>
          <p:cNvGrpSpPr/>
          <p:nvPr userDrawn="1"/>
        </p:nvGrpSpPr>
        <p:grpSpPr bwMode="gray">
          <a:xfrm>
            <a:off x="0" y="0"/>
            <a:ext cx="12192000" cy="6858000"/>
            <a:chOff x="0" y="0"/>
            <a:chExt cx="12192000" cy="6858000"/>
          </a:xfrm>
        </p:grpSpPr>
        <p:sp>
          <p:nvSpPr>
            <p:cNvPr id="13" name="Forme libre : forme 12">
              <a:extLst>
                <a:ext uri="{FF2B5EF4-FFF2-40B4-BE49-F238E27FC236}">
                  <a16:creationId xmlns:a16="http://schemas.microsoft.com/office/drawing/2014/main" id="{6BAF8342-4167-B05D-604F-D96E1BBB6292}"/>
                </a:ext>
              </a:extLst>
            </p:cNvPr>
            <p:cNvSpPr/>
            <p:nvPr/>
          </p:nvSpPr>
          <p:spPr bwMode="gray">
            <a:xfrm>
              <a:off x="9233407" y="0"/>
              <a:ext cx="2958592" cy="6858000"/>
            </a:xfrm>
            <a:custGeom>
              <a:avLst/>
              <a:gdLst>
                <a:gd name="connsiteX0" fmla="*/ 2958592 w 2958592"/>
                <a:gd name="connsiteY0" fmla="*/ 0 h 6858000"/>
                <a:gd name="connsiteX1" fmla="*/ 2958592 w 2958592"/>
                <a:gd name="connsiteY1" fmla="*/ 6858000 h 6858000"/>
                <a:gd name="connsiteX2" fmla="*/ 1196023 w 2958592"/>
                <a:gd name="connsiteY2" fmla="*/ 6858000 h 6858000"/>
                <a:gd name="connsiteX3" fmla="*/ 0 w 2958592"/>
                <a:gd name="connsiteY3" fmla="*/ 3776790 h 6858000"/>
                <a:gd name="connsiteX4" fmla="*/ 0 w 2958592"/>
                <a:gd name="connsiteY4" fmla="*/ 0 h 6858000"/>
                <a:gd name="connsiteX5" fmla="*/ 2958592 w 295859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8592" h="6858000">
                  <a:moveTo>
                    <a:pt x="2958592" y="0"/>
                  </a:moveTo>
                  <a:lnTo>
                    <a:pt x="2958592" y="6858000"/>
                  </a:lnTo>
                  <a:lnTo>
                    <a:pt x="1196023" y="6858000"/>
                  </a:lnTo>
                  <a:lnTo>
                    <a:pt x="0" y="3776790"/>
                  </a:lnTo>
                  <a:lnTo>
                    <a:pt x="0" y="0"/>
                  </a:lnTo>
                  <a:lnTo>
                    <a:pt x="2958592" y="0"/>
                  </a:lnTo>
                  <a:close/>
                </a:path>
              </a:pathLst>
            </a:custGeom>
            <a:solidFill>
              <a:srgbClr val="E14480"/>
            </a:solidFill>
            <a:ln w="0"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2E5CB841-78EF-73C5-7320-7BC532D70400}"/>
                </a:ext>
              </a:extLst>
            </p:cNvPr>
            <p:cNvSpPr/>
            <p:nvPr/>
          </p:nvSpPr>
          <p:spPr bwMode="gray">
            <a:xfrm>
              <a:off x="9233407" y="3776789"/>
              <a:ext cx="1196023" cy="3081210"/>
            </a:xfrm>
            <a:custGeom>
              <a:avLst/>
              <a:gdLst>
                <a:gd name="connsiteX0" fmla="*/ 1196023 w 1196023"/>
                <a:gd name="connsiteY0" fmla="*/ 3081211 h 3081210"/>
                <a:gd name="connsiteX1" fmla="*/ 0 w 1196023"/>
                <a:gd name="connsiteY1" fmla="*/ 3081211 h 3081210"/>
                <a:gd name="connsiteX2" fmla="*/ 0 w 1196023"/>
                <a:gd name="connsiteY2" fmla="*/ 0 h 3081210"/>
                <a:gd name="connsiteX3" fmla="*/ 1196023 w 1196023"/>
                <a:gd name="connsiteY3" fmla="*/ 3081211 h 3081210"/>
              </a:gdLst>
              <a:ahLst/>
              <a:cxnLst>
                <a:cxn ang="0">
                  <a:pos x="connsiteX0" y="connsiteY0"/>
                </a:cxn>
                <a:cxn ang="0">
                  <a:pos x="connsiteX1" y="connsiteY1"/>
                </a:cxn>
                <a:cxn ang="0">
                  <a:pos x="connsiteX2" y="connsiteY2"/>
                </a:cxn>
                <a:cxn ang="0">
                  <a:pos x="connsiteX3" y="connsiteY3"/>
                </a:cxn>
              </a:cxnLst>
              <a:rect l="l" t="t" r="r" b="b"/>
              <a:pathLst>
                <a:path w="1196023" h="3081210">
                  <a:moveTo>
                    <a:pt x="1196023" y="3081211"/>
                  </a:moveTo>
                  <a:lnTo>
                    <a:pt x="0" y="3081211"/>
                  </a:lnTo>
                  <a:lnTo>
                    <a:pt x="0" y="0"/>
                  </a:lnTo>
                  <a:lnTo>
                    <a:pt x="1196023" y="3081211"/>
                  </a:lnTo>
                  <a:close/>
                </a:path>
              </a:pathLst>
            </a:custGeom>
            <a:solidFill>
              <a:srgbClr val="6C367E"/>
            </a:solidFill>
            <a:ln w="0"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2685FCA1-7DA8-91DD-969A-DDF3BF112789}"/>
                </a:ext>
              </a:extLst>
            </p:cNvPr>
            <p:cNvSpPr/>
            <p:nvPr/>
          </p:nvSpPr>
          <p:spPr bwMode="gray">
            <a:xfrm>
              <a:off x="0" y="0"/>
              <a:ext cx="9233407" cy="6858000"/>
            </a:xfrm>
            <a:custGeom>
              <a:avLst/>
              <a:gdLst>
                <a:gd name="connsiteX0" fmla="*/ 7767892 w 9233407"/>
                <a:gd name="connsiteY0" fmla="*/ 0 h 6858000"/>
                <a:gd name="connsiteX1" fmla="*/ 0 w 9233407"/>
                <a:gd name="connsiteY1" fmla="*/ 0 h 6858000"/>
                <a:gd name="connsiteX2" fmla="*/ 0 w 9233407"/>
                <a:gd name="connsiteY2" fmla="*/ 6858000 h 6858000"/>
                <a:gd name="connsiteX3" fmla="*/ 9233408 w 9233407"/>
                <a:gd name="connsiteY3" fmla="*/ 6858000 h 6858000"/>
                <a:gd name="connsiteX4" fmla="*/ 9233408 w 9233407"/>
                <a:gd name="connsiteY4" fmla="*/ 3776790 h 6858000"/>
                <a:gd name="connsiteX5" fmla="*/ 7767892 w 92334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3407" h="6858000">
                  <a:moveTo>
                    <a:pt x="7767892" y="0"/>
                  </a:moveTo>
                  <a:lnTo>
                    <a:pt x="0" y="0"/>
                  </a:lnTo>
                  <a:lnTo>
                    <a:pt x="0" y="6858000"/>
                  </a:lnTo>
                  <a:lnTo>
                    <a:pt x="9233408" y="6858000"/>
                  </a:lnTo>
                  <a:lnTo>
                    <a:pt x="9233408" y="3776790"/>
                  </a:lnTo>
                  <a:lnTo>
                    <a:pt x="7767892" y="0"/>
                  </a:lnTo>
                  <a:close/>
                </a:path>
              </a:pathLst>
            </a:custGeom>
            <a:solidFill>
              <a:srgbClr val="8E9423"/>
            </a:solidFill>
            <a:ln w="0" cap="flat">
              <a:noFill/>
              <a:prstDash val="solid"/>
              <a:miter/>
            </a:ln>
          </p:spPr>
          <p:txBody>
            <a:bodyPr rtlCol="0" anchor="ctr"/>
            <a:lstStyle/>
            <a:p>
              <a:endParaRPr lang="fr-FR"/>
            </a:p>
          </p:txBody>
        </p:sp>
      </p:grpSp>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a:xfrm>
            <a:off x="395287" y="3984925"/>
            <a:ext cx="6063386" cy="588605"/>
          </a:xfrm>
        </p:spPr>
        <p:txBody>
          <a:bodyPr/>
          <a:lstStyle>
            <a:lvl1pPr>
              <a:defRPr sz="3200" b="0" cap="none">
                <a:solidFill>
                  <a:schemeClr val="bg1"/>
                </a:solidFill>
              </a:defRPr>
            </a:lvl1pPr>
          </a:lstStyle>
          <a:p>
            <a:r>
              <a:rPr lang="en-GB"/>
              <a:t>Insert your title here </a:t>
            </a:r>
          </a:p>
        </p:txBody>
      </p:sp>
      <p:sp>
        <p:nvSpPr>
          <p:cNvPr id="14" name="Espace réservé du texte 13">
            <a:extLst>
              <a:ext uri="{FF2B5EF4-FFF2-40B4-BE49-F238E27FC236}">
                <a16:creationId xmlns:a16="http://schemas.microsoft.com/office/drawing/2014/main" id="{FF40AF23-4D70-0AFB-D7FB-D038072B8AEA}"/>
              </a:ext>
            </a:extLst>
          </p:cNvPr>
          <p:cNvSpPr>
            <a:spLocks noGrp="1"/>
          </p:cNvSpPr>
          <p:nvPr>
            <p:ph type="body" sz="quarter" idx="18" hasCustomPrompt="1"/>
          </p:nvPr>
        </p:nvSpPr>
        <p:spPr>
          <a:xfrm>
            <a:off x="395287" y="2773233"/>
            <a:ext cx="1441420" cy="1311128"/>
          </a:xfrm>
        </p:spPr>
        <p:txBody>
          <a:bodyPr wrap="none">
            <a:spAutoFit/>
          </a:bodyPr>
          <a:lstStyle>
            <a:lvl1pPr marL="0" indent="0">
              <a:buNone/>
              <a:defRPr sz="8800" b="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00</a:t>
            </a:r>
          </a:p>
        </p:txBody>
      </p:sp>
      <p:grpSp>
        <p:nvGrpSpPr>
          <p:cNvPr id="4" name="Groupe 3">
            <a:extLst>
              <a:ext uri="{FF2B5EF4-FFF2-40B4-BE49-F238E27FC236}">
                <a16:creationId xmlns:a16="http://schemas.microsoft.com/office/drawing/2014/main" id="{D7FEF781-49D1-79FD-13E8-B0BB4A3706AA}"/>
              </a:ext>
            </a:extLst>
          </p:cNvPr>
          <p:cNvGrpSpPr/>
          <p:nvPr userDrawn="1"/>
        </p:nvGrpSpPr>
        <p:grpSpPr>
          <a:xfrm>
            <a:off x="12424066" y="0"/>
            <a:ext cx="1885826" cy="2451438"/>
            <a:chOff x="4867566" y="1651754"/>
            <a:chExt cx="1885826" cy="2451438"/>
          </a:xfrm>
        </p:grpSpPr>
        <p:sp>
          <p:nvSpPr>
            <p:cNvPr id="7" name="Freeform 5">
              <a:extLst>
                <a:ext uri="{FF2B5EF4-FFF2-40B4-BE49-F238E27FC236}">
                  <a16:creationId xmlns:a16="http://schemas.microsoft.com/office/drawing/2014/main" id="{06B9BC77-22C4-395C-27BE-0CAEBBB5A856}"/>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Rectangle 10">
              <a:extLst>
                <a:ext uri="{FF2B5EF4-FFF2-40B4-BE49-F238E27FC236}">
                  <a16:creationId xmlns:a16="http://schemas.microsoft.com/office/drawing/2014/main" id="{02A19C4C-914C-C5B3-688C-23D3199A4ED9}"/>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spTree>
    <p:extLst>
      <p:ext uri="{BB962C8B-B14F-4D97-AF65-F5344CB8AC3E}">
        <p14:creationId xmlns:p14="http://schemas.microsoft.com/office/powerpoint/2010/main" val="1935965381"/>
      </p:ext>
    </p:extLst>
  </p:cSld>
  <p:clrMapOvr>
    <a:masterClrMapping/>
  </p:clrMapOvr>
  <p:transition>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v4">
    <p:bg>
      <p:bgPr>
        <a:solidFill>
          <a:schemeClr val="bg1"/>
        </a:solidFill>
        <a:effectLst/>
      </p:bgPr>
    </p:bg>
    <p:spTree>
      <p:nvGrpSpPr>
        <p:cNvPr id="1" name=""/>
        <p:cNvGrpSpPr/>
        <p:nvPr/>
      </p:nvGrpSpPr>
      <p:grpSpPr>
        <a:xfrm>
          <a:off x="0" y="0"/>
          <a:ext cx="0" cy="0"/>
          <a:chOff x="0" y="0"/>
          <a:chExt cx="0" cy="0"/>
        </a:xfrm>
      </p:grpSpPr>
      <p:grpSp>
        <p:nvGrpSpPr>
          <p:cNvPr id="2" name="Graphique 2">
            <a:extLst>
              <a:ext uri="{FF2B5EF4-FFF2-40B4-BE49-F238E27FC236}">
                <a16:creationId xmlns:a16="http://schemas.microsoft.com/office/drawing/2014/main" id="{3BC89266-957D-ACEE-1F0E-0F290FE6110C}"/>
              </a:ext>
            </a:extLst>
          </p:cNvPr>
          <p:cNvGrpSpPr/>
          <p:nvPr userDrawn="1"/>
        </p:nvGrpSpPr>
        <p:grpSpPr bwMode="gray">
          <a:xfrm>
            <a:off x="0" y="0"/>
            <a:ext cx="12192000" cy="6858000"/>
            <a:chOff x="0" y="0"/>
            <a:chExt cx="12192000" cy="6858000"/>
          </a:xfrm>
        </p:grpSpPr>
        <p:sp>
          <p:nvSpPr>
            <p:cNvPr id="4" name="Forme libre 3">
              <a:extLst>
                <a:ext uri="{FF2B5EF4-FFF2-40B4-BE49-F238E27FC236}">
                  <a16:creationId xmlns:a16="http://schemas.microsoft.com/office/drawing/2014/main" id="{BA7611E1-7B29-5F57-7C2A-C4A75E272799}"/>
                </a:ext>
              </a:extLst>
            </p:cNvPr>
            <p:cNvSpPr/>
            <p:nvPr/>
          </p:nvSpPr>
          <p:spPr bwMode="gray">
            <a:xfrm>
              <a:off x="9233407" y="0"/>
              <a:ext cx="2958592" cy="6858000"/>
            </a:xfrm>
            <a:custGeom>
              <a:avLst/>
              <a:gdLst>
                <a:gd name="connsiteX0" fmla="*/ 2958592 w 2958592"/>
                <a:gd name="connsiteY0" fmla="*/ 0 h 6858000"/>
                <a:gd name="connsiteX1" fmla="*/ 2958592 w 2958592"/>
                <a:gd name="connsiteY1" fmla="*/ 6858000 h 6858000"/>
                <a:gd name="connsiteX2" fmla="*/ 1196023 w 2958592"/>
                <a:gd name="connsiteY2" fmla="*/ 6858000 h 6858000"/>
                <a:gd name="connsiteX3" fmla="*/ 0 w 2958592"/>
                <a:gd name="connsiteY3" fmla="*/ 3776790 h 6858000"/>
                <a:gd name="connsiteX4" fmla="*/ 0 w 2958592"/>
                <a:gd name="connsiteY4" fmla="*/ 0 h 6858000"/>
                <a:gd name="connsiteX5" fmla="*/ 2958592 w 295859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8592" h="6858000">
                  <a:moveTo>
                    <a:pt x="2958592" y="0"/>
                  </a:moveTo>
                  <a:lnTo>
                    <a:pt x="2958592" y="6858000"/>
                  </a:lnTo>
                  <a:lnTo>
                    <a:pt x="1196023" y="6858000"/>
                  </a:lnTo>
                  <a:lnTo>
                    <a:pt x="0" y="3776790"/>
                  </a:lnTo>
                  <a:lnTo>
                    <a:pt x="0" y="0"/>
                  </a:lnTo>
                  <a:lnTo>
                    <a:pt x="2958592" y="0"/>
                  </a:lnTo>
                  <a:close/>
                </a:path>
              </a:pathLst>
            </a:custGeom>
            <a:solidFill>
              <a:srgbClr val="E14480"/>
            </a:solidFill>
            <a:ln w="0" cap="flat">
              <a:noFill/>
              <a:prstDash val="solid"/>
              <a:miter/>
            </a:ln>
          </p:spPr>
          <p:txBody>
            <a:bodyPr rtlCol="0" anchor="ctr"/>
            <a:lstStyle/>
            <a:p>
              <a:endParaRPr lang="fr-FR"/>
            </a:p>
          </p:txBody>
        </p:sp>
        <p:sp>
          <p:nvSpPr>
            <p:cNvPr id="7" name="Forme libre 4">
              <a:extLst>
                <a:ext uri="{FF2B5EF4-FFF2-40B4-BE49-F238E27FC236}">
                  <a16:creationId xmlns:a16="http://schemas.microsoft.com/office/drawing/2014/main" id="{0C14DDA3-4F89-B41B-31D3-E4D67E4A8C8D}"/>
                </a:ext>
              </a:extLst>
            </p:cNvPr>
            <p:cNvSpPr/>
            <p:nvPr/>
          </p:nvSpPr>
          <p:spPr bwMode="gray">
            <a:xfrm>
              <a:off x="9233407" y="3776789"/>
              <a:ext cx="1196023" cy="3081210"/>
            </a:xfrm>
            <a:custGeom>
              <a:avLst/>
              <a:gdLst>
                <a:gd name="connsiteX0" fmla="*/ 1196023 w 1196023"/>
                <a:gd name="connsiteY0" fmla="*/ 3081211 h 3081210"/>
                <a:gd name="connsiteX1" fmla="*/ 0 w 1196023"/>
                <a:gd name="connsiteY1" fmla="*/ 3081211 h 3081210"/>
                <a:gd name="connsiteX2" fmla="*/ 0 w 1196023"/>
                <a:gd name="connsiteY2" fmla="*/ 0 h 3081210"/>
                <a:gd name="connsiteX3" fmla="*/ 1196023 w 1196023"/>
                <a:gd name="connsiteY3" fmla="*/ 3081211 h 3081210"/>
              </a:gdLst>
              <a:ahLst/>
              <a:cxnLst>
                <a:cxn ang="0">
                  <a:pos x="connsiteX0" y="connsiteY0"/>
                </a:cxn>
                <a:cxn ang="0">
                  <a:pos x="connsiteX1" y="connsiteY1"/>
                </a:cxn>
                <a:cxn ang="0">
                  <a:pos x="connsiteX2" y="connsiteY2"/>
                </a:cxn>
                <a:cxn ang="0">
                  <a:pos x="connsiteX3" y="connsiteY3"/>
                </a:cxn>
              </a:cxnLst>
              <a:rect l="l" t="t" r="r" b="b"/>
              <a:pathLst>
                <a:path w="1196023" h="3081210">
                  <a:moveTo>
                    <a:pt x="1196023" y="3081211"/>
                  </a:moveTo>
                  <a:lnTo>
                    <a:pt x="0" y="3081211"/>
                  </a:lnTo>
                  <a:lnTo>
                    <a:pt x="0" y="0"/>
                  </a:lnTo>
                  <a:lnTo>
                    <a:pt x="1196023" y="3081211"/>
                  </a:lnTo>
                  <a:close/>
                </a:path>
              </a:pathLst>
            </a:custGeom>
            <a:solidFill>
              <a:srgbClr val="6C367E"/>
            </a:solidFill>
            <a:ln w="0" cap="flat">
              <a:noFill/>
              <a:prstDash val="solid"/>
              <a:miter/>
            </a:ln>
          </p:spPr>
          <p:txBody>
            <a:bodyPr rtlCol="0" anchor="ctr"/>
            <a:lstStyle/>
            <a:p>
              <a:endParaRPr lang="fr-FR"/>
            </a:p>
          </p:txBody>
        </p:sp>
        <p:sp>
          <p:nvSpPr>
            <p:cNvPr id="11" name="Forme libre 5">
              <a:extLst>
                <a:ext uri="{FF2B5EF4-FFF2-40B4-BE49-F238E27FC236}">
                  <a16:creationId xmlns:a16="http://schemas.microsoft.com/office/drawing/2014/main" id="{DB0E1FAE-2C22-65B6-A411-65593E2FE19E}"/>
                </a:ext>
              </a:extLst>
            </p:cNvPr>
            <p:cNvSpPr/>
            <p:nvPr/>
          </p:nvSpPr>
          <p:spPr bwMode="gray">
            <a:xfrm>
              <a:off x="0" y="0"/>
              <a:ext cx="9233407" cy="6858000"/>
            </a:xfrm>
            <a:custGeom>
              <a:avLst/>
              <a:gdLst>
                <a:gd name="connsiteX0" fmla="*/ 7767892 w 9233407"/>
                <a:gd name="connsiteY0" fmla="*/ 0 h 6858000"/>
                <a:gd name="connsiteX1" fmla="*/ 0 w 9233407"/>
                <a:gd name="connsiteY1" fmla="*/ 0 h 6858000"/>
                <a:gd name="connsiteX2" fmla="*/ 0 w 9233407"/>
                <a:gd name="connsiteY2" fmla="*/ 6858000 h 6858000"/>
                <a:gd name="connsiteX3" fmla="*/ 9233408 w 9233407"/>
                <a:gd name="connsiteY3" fmla="*/ 6858000 h 6858000"/>
                <a:gd name="connsiteX4" fmla="*/ 9233408 w 9233407"/>
                <a:gd name="connsiteY4" fmla="*/ 3776790 h 6858000"/>
                <a:gd name="connsiteX5" fmla="*/ 7767892 w 92334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3407" h="6858000">
                  <a:moveTo>
                    <a:pt x="7767892" y="0"/>
                  </a:moveTo>
                  <a:lnTo>
                    <a:pt x="0" y="0"/>
                  </a:lnTo>
                  <a:lnTo>
                    <a:pt x="0" y="6858000"/>
                  </a:lnTo>
                  <a:lnTo>
                    <a:pt x="9233408" y="6858000"/>
                  </a:lnTo>
                  <a:lnTo>
                    <a:pt x="9233408" y="3776790"/>
                  </a:lnTo>
                  <a:lnTo>
                    <a:pt x="7767892" y="0"/>
                  </a:lnTo>
                  <a:close/>
                </a:path>
              </a:pathLst>
            </a:custGeom>
            <a:solidFill>
              <a:schemeClr val="accent2"/>
            </a:solidFill>
            <a:ln w="0" cap="flat">
              <a:noFill/>
              <a:prstDash val="solid"/>
              <a:miter/>
            </a:ln>
          </p:spPr>
          <p:txBody>
            <a:bodyPr rtlCol="0" anchor="ctr"/>
            <a:lstStyle/>
            <a:p>
              <a:endParaRPr lang="fr-FR"/>
            </a:p>
          </p:txBody>
        </p:sp>
      </p:grpSp>
      <p:sp>
        <p:nvSpPr>
          <p:cNvPr id="3" name="Rectangle 2">
            <a:extLst>
              <a:ext uri="{FF2B5EF4-FFF2-40B4-BE49-F238E27FC236}">
                <a16:creationId xmlns:a16="http://schemas.microsoft.com/office/drawing/2014/main" id="{07D4A72C-C108-7A37-2E13-8157874158F9}"/>
              </a:ext>
            </a:extLst>
          </p:cNvPr>
          <p:cNvSpPr/>
          <p:nvPr userDrawn="1"/>
        </p:nvSpPr>
        <p:spPr bwMode="gray">
          <a:xfrm>
            <a:off x="0" y="6284629"/>
            <a:ext cx="12192000" cy="5733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que 5">
            <a:extLst>
              <a:ext uri="{FF2B5EF4-FFF2-40B4-BE49-F238E27FC236}">
                <a16:creationId xmlns:a16="http://schemas.microsoft.com/office/drawing/2014/main" id="{3F5AC83A-ED39-DA2F-7ACB-BC1B3EB33B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0356" y="6457014"/>
            <a:ext cx="965200" cy="228600"/>
          </a:xfrm>
          <a:prstGeom prst="rect">
            <a:avLst/>
          </a:prstGeom>
        </p:spPr>
      </p:pic>
      <p:sp>
        <p:nvSpPr>
          <p:cNvPr id="5" name="Espace réservé du numéro de diapositive 4">
            <a:extLst>
              <a:ext uri="{FF2B5EF4-FFF2-40B4-BE49-F238E27FC236}">
                <a16:creationId xmlns:a16="http://schemas.microsoft.com/office/drawing/2014/main" id="{7C46A94E-9CE6-652A-0370-FCB9C4A31D10}"/>
              </a:ext>
            </a:extLst>
          </p:cNvPr>
          <p:cNvSpPr>
            <a:spLocks noGrp="1"/>
          </p:cNvSpPr>
          <p:nvPr>
            <p:ph type="sldNum" sz="quarter" idx="12"/>
          </p:nvPr>
        </p:nvSpPr>
        <p:spPr>
          <a:xfrm>
            <a:off x="11455307" y="6440509"/>
            <a:ext cx="436337" cy="261610"/>
          </a:xfrm>
        </p:spPr>
        <p:txBody>
          <a:bodyPr/>
          <a:lstStyle/>
          <a:p>
            <a:fld id="{750F2F6D-610E-48B6-B7E7-B9D09EC4F344}" type="slidenum">
              <a:rPr lang="en-GB" smtClean="0"/>
              <a:pPr/>
              <a:t>‹#›</a:t>
            </a:fld>
            <a:endParaRPr lang="en-GB"/>
          </a:p>
        </p:txBody>
      </p:sp>
      <p:sp>
        <p:nvSpPr>
          <p:cNvPr id="8" name="Espace réservé du pied de page 7">
            <a:extLst>
              <a:ext uri="{FF2B5EF4-FFF2-40B4-BE49-F238E27FC236}">
                <a16:creationId xmlns:a16="http://schemas.microsoft.com/office/drawing/2014/main" id="{6DD5FBBC-10C2-0267-EFF1-E309343A6062}"/>
              </a:ext>
            </a:extLst>
          </p:cNvPr>
          <p:cNvSpPr>
            <a:spLocks noGrp="1"/>
          </p:cNvSpPr>
          <p:nvPr>
            <p:ph type="ftr" sz="quarter" idx="17"/>
          </p:nvPr>
        </p:nvSpPr>
        <p:spPr/>
        <p:txBody>
          <a:bodyPr/>
          <a:lstStyle/>
          <a:p>
            <a:r>
              <a:rPr lang="en-GB"/>
              <a:t>Footer</a:t>
            </a:r>
          </a:p>
        </p:txBody>
      </p:sp>
      <p:sp>
        <p:nvSpPr>
          <p:cNvPr id="10" name="Titre 9">
            <a:extLst>
              <a:ext uri="{FF2B5EF4-FFF2-40B4-BE49-F238E27FC236}">
                <a16:creationId xmlns:a16="http://schemas.microsoft.com/office/drawing/2014/main" id="{F0916A31-5566-98BC-7B4B-36A595DD8C58}"/>
              </a:ext>
            </a:extLst>
          </p:cNvPr>
          <p:cNvSpPr>
            <a:spLocks noGrp="1"/>
          </p:cNvSpPr>
          <p:nvPr>
            <p:ph type="title" hasCustomPrompt="1"/>
          </p:nvPr>
        </p:nvSpPr>
        <p:spPr>
          <a:xfrm>
            <a:off x="395287" y="3984925"/>
            <a:ext cx="6063386" cy="588605"/>
          </a:xfrm>
        </p:spPr>
        <p:txBody>
          <a:bodyPr/>
          <a:lstStyle>
            <a:lvl1pPr>
              <a:defRPr sz="3200" b="0" cap="none">
                <a:solidFill>
                  <a:schemeClr val="bg1"/>
                </a:solidFill>
              </a:defRPr>
            </a:lvl1pPr>
          </a:lstStyle>
          <a:p>
            <a:r>
              <a:rPr lang="en-GB"/>
              <a:t>Insert your title here </a:t>
            </a:r>
          </a:p>
        </p:txBody>
      </p:sp>
      <p:sp>
        <p:nvSpPr>
          <p:cNvPr id="14" name="Espace réservé du texte 13">
            <a:extLst>
              <a:ext uri="{FF2B5EF4-FFF2-40B4-BE49-F238E27FC236}">
                <a16:creationId xmlns:a16="http://schemas.microsoft.com/office/drawing/2014/main" id="{FF40AF23-4D70-0AFB-D7FB-D038072B8AEA}"/>
              </a:ext>
            </a:extLst>
          </p:cNvPr>
          <p:cNvSpPr>
            <a:spLocks noGrp="1"/>
          </p:cNvSpPr>
          <p:nvPr>
            <p:ph type="body" sz="quarter" idx="18" hasCustomPrompt="1"/>
          </p:nvPr>
        </p:nvSpPr>
        <p:spPr>
          <a:xfrm>
            <a:off x="395287" y="2773233"/>
            <a:ext cx="1441420" cy="1311128"/>
          </a:xfrm>
        </p:spPr>
        <p:txBody>
          <a:bodyPr wrap="none">
            <a:spAutoFit/>
          </a:bodyPr>
          <a:lstStyle>
            <a:lvl1pPr marL="0" indent="0">
              <a:buNone/>
              <a:defRPr sz="8800" b="0">
                <a:solidFill>
                  <a:schemeClr val="bg1"/>
                </a:solidFill>
              </a:defRPr>
            </a:lvl1pPr>
            <a:lvl2pPr marL="130175" indent="0">
              <a:buNone/>
              <a:defRPr/>
            </a:lvl2pPr>
            <a:lvl3pPr marL="303213" indent="0">
              <a:buNone/>
              <a:defRPr/>
            </a:lvl3pPr>
            <a:lvl4pPr marL="488950" indent="0">
              <a:buNone/>
              <a:defRPr/>
            </a:lvl4pPr>
            <a:lvl5pPr marL="755650" indent="0">
              <a:buNone/>
              <a:defRPr/>
            </a:lvl5pPr>
          </a:lstStyle>
          <a:p>
            <a:pPr lvl="0"/>
            <a:r>
              <a:rPr lang="en-GB"/>
              <a:t>00</a:t>
            </a:r>
          </a:p>
        </p:txBody>
      </p:sp>
      <p:grpSp>
        <p:nvGrpSpPr>
          <p:cNvPr id="13" name="Groupe 12">
            <a:extLst>
              <a:ext uri="{FF2B5EF4-FFF2-40B4-BE49-F238E27FC236}">
                <a16:creationId xmlns:a16="http://schemas.microsoft.com/office/drawing/2014/main" id="{5DB5212D-80D9-F362-3632-55E4CE67B42F}"/>
              </a:ext>
            </a:extLst>
          </p:cNvPr>
          <p:cNvGrpSpPr/>
          <p:nvPr userDrawn="1"/>
        </p:nvGrpSpPr>
        <p:grpSpPr>
          <a:xfrm>
            <a:off x="12424066" y="0"/>
            <a:ext cx="1885826" cy="2451438"/>
            <a:chOff x="4867566" y="1651754"/>
            <a:chExt cx="1885826" cy="2451438"/>
          </a:xfrm>
        </p:grpSpPr>
        <p:sp>
          <p:nvSpPr>
            <p:cNvPr id="15" name="Freeform 5">
              <a:extLst>
                <a:ext uri="{FF2B5EF4-FFF2-40B4-BE49-F238E27FC236}">
                  <a16:creationId xmlns:a16="http://schemas.microsoft.com/office/drawing/2014/main" id="{EB036896-9196-5CAB-9D73-C24F1C93136D}"/>
                </a:ext>
              </a:extLst>
            </p:cNvPr>
            <p:cNvSpPr>
              <a:spLocks noEditPoints="1"/>
            </p:cNvSpPr>
            <p:nvPr/>
          </p:nvSpPr>
          <p:spPr bwMode="auto">
            <a:xfrm>
              <a:off x="5597754"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Rectangle 15">
              <a:extLst>
                <a:ext uri="{FF2B5EF4-FFF2-40B4-BE49-F238E27FC236}">
                  <a16:creationId xmlns:a16="http://schemas.microsoft.com/office/drawing/2014/main" id="{84FD7F68-64DF-FA30-CE59-EDA4E533C4DC}"/>
                </a:ext>
              </a:extLst>
            </p:cNvPr>
            <p:cNvSpPr/>
            <p:nvPr/>
          </p:nvSpPr>
          <p:spPr>
            <a:xfrm>
              <a:off x="4867566" y="2010311"/>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a:solidFill>
                    <a:schemeClr val="tx1"/>
                  </a:solidFill>
                  <a:latin typeface="+mn-lt"/>
                </a:rPr>
                <a:t>To change the </a:t>
              </a:r>
              <a:r>
                <a:rPr lang="fr-FR" sz="1000" b="1" err="1">
                  <a:solidFill>
                    <a:schemeClr val="tx1"/>
                  </a:solidFill>
                  <a:latin typeface="+mn-lt"/>
                </a:rPr>
                <a:t>footer</a:t>
              </a:r>
              <a:r>
                <a:rPr lang="fr-FR" sz="1000" b="1">
                  <a:solidFill>
                    <a:schemeClr val="tx1"/>
                  </a:solidFill>
                  <a:latin typeface="+mn-lt"/>
                </a:rPr>
                <a:t>:</a:t>
              </a:r>
            </a:p>
            <a:p>
              <a:pPr marL="171450" lvl="0" indent="-171450">
                <a:buFont typeface="Arial" panose="020B0604020202020204" pitchFamily="34" charset="0"/>
                <a:buChar char="•"/>
              </a:pPr>
              <a:r>
                <a:rPr lang="en-US" sz="1000">
                  <a:solidFill>
                    <a:schemeClr val="tx1"/>
                  </a:solidFill>
                  <a:latin typeface="+mn-lt"/>
                </a:rPr>
                <a:t>Click on “insert”</a:t>
              </a:r>
            </a:p>
            <a:p>
              <a:pPr marL="171450" lvl="0" indent="-171450">
                <a:buFont typeface="Arial" panose="020B0604020202020204" pitchFamily="34" charset="0"/>
                <a:buChar char="•"/>
              </a:pPr>
              <a:r>
                <a:rPr lang="en-US" sz="1000">
                  <a:solidFill>
                    <a:schemeClr val="tx1"/>
                  </a:solidFill>
                  <a:latin typeface="+mn-lt"/>
                </a:rPr>
                <a:t>Click on “Header</a:t>
              </a:r>
              <a:br>
                <a:rPr lang="en-US" sz="1000">
                  <a:solidFill>
                    <a:schemeClr val="tx1"/>
                  </a:solidFill>
                  <a:latin typeface="+mn-lt"/>
                </a:rPr>
              </a:br>
              <a:r>
                <a:rPr lang="en-US" sz="1000">
                  <a:solidFill>
                    <a:schemeClr val="tx1"/>
                  </a:solidFill>
                  <a:latin typeface="+mn-lt"/>
                </a:rPr>
                <a:t>&amp; Footer”</a:t>
              </a:r>
            </a:p>
            <a:p>
              <a:pPr marL="171450" lvl="0" indent="-171450">
                <a:buFont typeface="Arial" panose="020B0604020202020204" pitchFamily="34" charset="0"/>
                <a:buChar char="•"/>
              </a:pPr>
              <a:r>
                <a:rPr lang="en-US" sz="1000">
                  <a:solidFill>
                    <a:schemeClr val="tx1"/>
                  </a:solidFill>
                  <a:latin typeface="+mn-lt"/>
                </a:rPr>
                <a:t>Select “Date and time”, then “Update automatically” </a:t>
              </a:r>
              <a:br>
                <a:rPr lang="en-US" sz="1000">
                  <a:solidFill>
                    <a:schemeClr val="tx1"/>
                  </a:solidFill>
                  <a:latin typeface="+mn-lt"/>
                </a:rPr>
              </a:br>
              <a:r>
                <a:rPr lang="en-US" sz="1000">
                  <a:solidFill>
                    <a:schemeClr val="tx1"/>
                  </a:solidFill>
                  <a:latin typeface="+mn-lt"/>
                </a:rPr>
                <a:t>and the desired format </a:t>
              </a:r>
            </a:p>
            <a:p>
              <a:pPr marL="171450" lvl="0" indent="-171450">
                <a:buFont typeface="Arial" panose="020B0604020202020204" pitchFamily="34" charset="0"/>
                <a:buChar char="•"/>
              </a:pPr>
              <a:r>
                <a:rPr lang="en-US" sz="1000">
                  <a:solidFill>
                    <a:schemeClr val="tx1"/>
                  </a:solidFill>
                  <a:latin typeface="+mn-lt"/>
                </a:rPr>
                <a:t>Check the “Slide number” box</a:t>
              </a:r>
            </a:p>
            <a:p>
              <a:pPr marL="171450" lvl="0" indent="-171450">
                <a:buFont typeface="Arial" panose="020B0604020202020204" pitchFamily="34" charset="0"/>
                <a:buChar char="•"/>
              </a:pPr>
              <a:r>
                <a:rPr lang="en-US" sz="1000">
                  <a:solidFill>
                    <a:schemeClr val="tx1"/>
                  </a:solidFill>
                  <a:latin typeface="+mn-lt"/>
                </a:rPr>
                <a:t>Write the desired text</a:t>
              </a:r>
              <a:br>
                <a:rPr lang="en-US" sz="1000">
                  <a:solidFill>
                    <a:schemeClr val="tx1"/>
                  </a:solidFill>
                  <a:latin typeface="+mn-lt"/>
                </a:rPr>
              </a:br>
              <a:r>
                <a:rPr lang="en-US" sz="1000">
                  <a:solidFill>
                    <a:schemeClr val="tx1"/>
                  </a:solidFill>
                  <a:latin typeface="+mn-lt"/>
                </a:rPr>
                <a:t>in the "Footer“ box</a:t>
              </a:r>
            </a:p>
            <a:p>
              <a:pPr marL="171450" lvl="0" indent="-171450">
                <a:buFont typeface="Arial" panose="020B0604020202020204" pitchFamily="34" charset="0"/>
                <a:buChar char="•"/>
              </a:pPr>
              <a:r>
                <a:rPr lang="en-US" sz="1000">
                  <a:solidFill>
                    <a:schemeClr val="tx1"/>
                  </a:solidFill>
                  <a:latin typeface="+mn-lt"/>
                </a:rPr>
                <a:t>Click on “Apply to all”</a:t>
              </a:r>
            </a:p>
          </p:txBody>
        </p:sp>
      </p:grpSp>
    </p:spTree>
    <p:extLst>
      <p:ext uri="{BB962C8B-B14F-4D97-AF65-F5344CB8AC3E}">
        <p14:creationId xmlns:p14="http://schemas.microsoft.com/office/powerpoint/2010/main" val="3323868876"/>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7217E03-7CB4-0524-E690-B002DE19AD67}"/>
              </a:ext>
            </a:extLst>
          </p:cNvPr>
          <p:cNvSpPr>
            <a:spLocks noGrp="1"/>
          </p:cNvSpPr>
          <p:nvPr>
            <p:ph type="title"/>
          </p:nvPr>
        </p:nvSpPr>
        <p:spPr>
          <a:xfrm>
            <a:off x="304163" y="360745"/>
            <a:ext cx="11587482" cy="505505"/>
          </a:xfrm>
          <a:prstGeom prst="rect">
            <a:avLst/>
          </a:prstGeom>
        </p:spPr>
        <p:txBody>
          <a:bodyPr vert="horz" wrap="square" lIns="180000" tIns="72000" rIns="180000" bIns="72000" rtlCol="0" anchor="t">
            <a:spAutoFit/>
          </a:bodyPr>
          <a:lstStyle/>
          <a:p>
            <a:r>
              <a:rPr lang="en-GB" err="1"/>
              <a:t>Modifiez</a:t>
            </a:r>
            <a:r>
              <a:rPr lang="en-GB"/>
              <a:t> le style du titre</a:t>
            </a:r>
          </a:p>
        </p:txBody>
      </p:sp>
      <p:sp>
        <p:nvSpPr>
          <p:cNvPr id="3" name="Espace réservé du texte 2">
            <a:extLst>
              <a:ext uri="{FF2B5EF4-FFF2-40B4-BE49-F238E27FC236}">
                <a16:creationId xmlns:a16="http://schemas.microsoft.com/office/drawing/2014/main" id="{B7144A7A-DF2F-6138-7DB5-D56856C032EF}"/>
              </a:ext>
            </a:extLst>
          </p:cNvPr>
          <p:cNvSpPr>
            <a:spLocks noGrp="1"/>
          </p:cNvSpPr>
          <p:nvPr>
            <p:ph type="body" idx="1"/>
          </p:nvPr>
        </p:nvSpPr>
        <p:spPr>
          <a:xfrm>
            <a:off x="304163" y="1527858"/>
            <a:ext cx="11587481" cy="4490977"/>
          </a:xfrm>
          <a:prstGeom prst="rect">
            <a:avLst/>
          </a:prstGeom>
        </p:spPr>
        <p:txBody>
          <a:bodyPr vert="horz" lIns="91440" tIns="45720" rIns="91440" bIns="45720" rtlCol="0">
            <a:noAutofit/>
          </a:bodyPr>
          <a:lstStyle/>
          <a:p>
            <a:pPr lvl="0"/>
            <a:r>
              <a:rPr lang="en-GB" err="1"/>
              <a:t>Cliquez</a:t>
            </a:r>
            <a:r>
              <a:rPr lang="en-GB"/>
              <a:t> pour modifier les styles du </a:t>
            </a:r>
            <a:r>
              <a:rPr lang="en-GB" err="1"/>
              <a:t>texte</a:t>
            </a:r>
            <a:r>
              <a:rPr lang="en-GB"/>
              <a:t> du masque</a:t>
            </a:r>
          </a:p>
          <a:p>
            <a:pPr lvl="1"/>
            <a:r>
              <a:rPr lang="en-GB"/>
              <a:t>Deuxième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4" name="Espace réservé de la date 3">
            <a:extLst>
              <a:ext uri="{FF2B5EF4-FFF2-40B4-BE49-F238E27FC236}">
                <a16:creationId xmlns:a16="http://schemas.microsoft.com/office/drawing/2014/main" id="{DA4F71C9-7F8E-D524-876A-C7DB21169067}"/>
              </a:ext>
            </a:extLst>
          </p:cNvPr>
          <p:cNvSpPr>
            <a:spLocks noGrp="1"/>
          </p:cNvSpPr>
          <p:nvPr>
            <p:ph type="dt" sz="half" idx="2"/>
          </p:nvPr>
        </p:nvSpPr>
        <p:spPr>
          <a:xfrm>
            <a:off x="1453808" y="6440509"/>
            <a:ext cx="184731" cy="261610"/>
          </a:xfrm>
          <a:prstGeom prst="rect">
            <a:avLst/>
          </a:prstGeom>
          <a:ln w="6350">
            <a:solidFill>
              <a:schemeClr val="tx1"/>
            </a:solidFill>
          </a:ln>
        </p:spPr>
        <p:txBody>
          <a:bodyPr vert="horz" wrap="none" lIns="91440" tIns="45720" rIns="91440" bIns="45720" rtlCol="0" anchor="ctr">
            <a:spAutoFit/>
          </a:bodyPr>
          <a:lstStyle>
            <a:lvl1pPr algn="l">
              <a:defRPr sz="1100">
                <a:solidFill>
                  <a:schemeClr val="tx1"/>
                </a:solidFill>
              </a:defRPr>
            </a:lvl1pPr>
          </a:lstStyle>
          <a:p>
            <a:endParaRPr lang="en-GB"/>
          </a:p>
        </p:txBody>
      </p:sp>
      <p:sp>
        <p:nvSpPr>
          <p:cNvPr id="5" name="Espace réservé du pied de page 4">
            <a:extLst>
              <a:ext uri="{FF2B5EF4-FFF2-40B4-BE49-F238E27FC236}">
                <a16:creationId xmlns:a16="http://schemas.microsoft.com/office/drawing/2014/main" id="{0B0C5A60-6881-53ED-5EF0-540977A0E174}"/>
              </a:ext>
            </a:extLst>
          </p:cNvPr>
          <p:cNvSpPr>
            <a:spLocks noGrp="1"/>
          </p:cNvSpPr>
          <p:nvPr>
            <p:ph type="ftr" sz="quarter" idx="3"/>
          </p:nvPr>
        </p:nvSpPr>
        <p:spPr>
          <a:xfrm>
            <a:off x="8088631" y="6440509"/>
            <a:ext cx="3461456" cy="261610"/>
          </a:xfrm>
          <a:prstGeom prst="rect">
            <a:avLst/>
          </a:prstGeom>
        </p:spPr>
        <p:txBody>
          <a:bodyPr vert="horz" wrap="square" lIns="91440" tIns="45720" rIns="91440" bIns="45720" rtlCol="0" anchor="ctr">
            <a:spAutoFit/>
          </a:bodyPr>
          <a:lstStyle>
            <a:lvl1pPr algn="r">
              <a:defRPr sz="1100">
                <a:solidFill>
                  <a:schemeClr val="tx1"/>
                </a:solidFill>
              </a:defRPr>
            </a:lvl1pPr>
          </a:lstStyle>
          <a:p>
            <a:r>
              <a:rPr lang="en-GB"/>
              <a:t>Footer</a:t>
            </a:r>
          </a:p>
        </p:txBody>
      </p:sp>
      <p:sp>
        <p:nvSpPr>
          <p:cNvPr id="6" name="Espace réservé du numéro de diapositive 5">
            <a:extLst>
              <a:ext uri="{FF2B5EF4-FFF2-40B4-BE49-F238E27FC236}">
                <a16:creationId xmlns:a16="http://schemas.microsoft.com/office/drawing/2014/main" id="{35F97568-E5A1-0AD8-A040-CE2541F5D823}"/>
              </a:ext>
            </a:extLst>
          </p:cNvPr>
          <p:cNvSpPr>
            <a:spLocks noGrp="1"/>
          </p:cNvSpPr>
          <p:nvPr>
            <p:ph type="sldNum" sz="quarter" idx="4"/>
          </p:nvPr>
        </p:nvSpPr>
        <p:spPr>
          <a:xfrm>
            <a:off x="11455307" y="6440509"/>
            <a:ext cx="436337" cy="261610"/>
          </a:xfrm>
          <a:prstGeom prst="rect">
            <a:avLst/>
          </a:prstGeom>
        </p:spPr>
        <p:txBody>
          <a:bodyPr vert="horz" wrap="none" lIns="91440" tIns="45720" rIns="91440" bIns="45720" rtlCol="0" anchor="ctr">
            <a:spAutoFit/>
          </a:bodyPr>
          <a:lstStyle>
            <a:lvl1pPr algn="r">
              <a:defRPr sz="1100">
                <a:solidFill>
                  <a:schemeClr val="tx1"/>
                </a:solidFill>
              </a:defRPr>
            </a:lvl1pPr>
          </a:lstStyle>
          <a:p>
            <a:fld id="{750F2F6D-610E-48B6-B7E7-B9D09EC4F344}" type="slidenum">
              <a:rPr lang="en-GB" smtClean="0"/>
              <a:pPr/>
              <a:t>‹#›</a:t>
            </a:fld>
            <a:endParaRPr lang="en-GB"/>
          </a:p>
        </p:txBody>
      </p:sp>
      <p:pic>
        <p:nvPicPr>
          <p:cNvPr id="12" name="Graphique 11">
            <a:extLst>
              <a:ext uri="{FF2B5EF4-FFF2-40B4-BE49-F238E27FC236}">
                <a16:creationId xmlns:a16="http://schemas.microsoft.com/office/drawing/2014/main" id="{2D508182-B58E-585C-99AF-019037206534}"/>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00356" y="6457014"/>
            <a:ext cx="965200" cy="228600"/>
          </a:xfrm>
          <a:prstGeom prst="rect">
            <a:avLst/>
          </a:prstGeom>
        </p:spPr>
      </p:pic>
      <p:grpSp>
        <p:nvGrpSpPr>
          <p:cNvPr id="7" name="Groupe 6">
            <a:extLst>
              <a:ext uri="{FF2B5EF4-FFF2-40B4-BE49-F238E27FC236}">
                <a16:creationId xmlns:a16="http://schemas.microsoft.com/office/drawing/2014/main" id="{291289C9-AD1A-3478-25C0-A6940530A5CD}"/>
              </a:ext>
            </a:extLst>
          </p:cNvPr>
          <p:cNvGrpSpPr/>
          <p:nvPr userDrawn="1"/>
        </p:nvGrpSpPr>
        <p:grpSpPr>
          <a:xfrm>
            <a:off x="-2129199" y="0"/>
            <a:ext cx="1885826" cy="912555"/>
            <a:chOff x="2689543" y="1651754"/>
            <a:chExt cx="1885826" cy="912555"/>
          </a:xfrm>
        </p:grpSpPr>
        <p:sp>
          <p:nvSpPr>
            <p:cNvPr id="8" name="Freeform 5">
              <a:extLst>
                <a:ext uri="{FF2B5EF4-FFF2-40B4-BE49-F238E27FC236}">
                  <a16:creationId xmlns:a16="http://schemas.microsoft.com/office/drawing/2014/main" id="{B2A23F7C-39D3-167E-B36B-6A0FDF2622CB}"/>
                </a:ext>
              </a:extLst>
            </p:cNvPr>
            <p:cNvSpPr>
              <a:spLocks noEditPoints="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n-lt"/>
                <a:ea typeface="+mn-ea"/>
                <a:cs typeface="+mn-cs"/>
              </a:endParaRPr>
            </a:p>
          </p:txBody>
        </p:sp>
        <p:sp>
          <p:nvSpPr>
            <p:cNvPr id="9" name="Rectangle 8">
              <a:extLst>
                <a:ext uri="{FF2B5EF4-FFF2-40B4-BE49-F238E27FC236}">
                  <a16:creationId xmlns:a16="http://schemas.microsoft.com/office/drawing/2014/main" id="{159EA96F-F697-63FC-6C77-C01547F1518F}"/>
                </a:ext>
              </a:extLst>
            </p:cNvPr>
            <p:cNvSpPr/>
            <p:nvPr/>
          </p:nvSpPr>
          <p:spPr>
            <a:xfrm>
              <a:off x="2689543" y="2010311"/>
              <a:ext cx="1885826" cy="55399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ea typeface="+mn-ea"/>
                  <a:cs typeface="+mn-cs"/>
                </a:rPr>
                <a:t>To delete notes</a:t>
              </a:r>
              <a:r>
                <a:rPr kumimoji="0" lang="fr-FR" sz="1000" b="1" i="0" u="none" strike="noStrike" kern="1200" cap="none" spc="0" normalizeH="0" baseline="0" noProof="0">
                  <a:ln>
                    <a:noFill/>
                  </a:ln>
                  <a:solidFill>
                    <a:schemeClr val="tx1"/>
                  </a:solidFill>
                  <a:effectLst/>
                  <a:uLnTx/>
                  <a:uFillTx/>
                  <a:latin typeface="+mn-lt"/>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Go on slide master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Delete the note if needed</a:t>
              </a:r>
              <a:endParaRPr kumimoji="0" lang="fr-FR" sz="1000" b="0" i="0" u="none" strike="noStrike" kern="1200" cap="none" spc="0" normalizeH="0" baseline="0" noProof="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2677592032"/>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6" r:id="rId3"/>
    <p:sldLayoutId id="2147483710" r:id="rId4"/>
    <p:sldLayoutId id="2147483657" r:id="rId5"/>
    <p:sldLayoutId id="2147483672" r:id="rId6"/>
    <p:sldLayoutId id="2147483673" r:id="rId7"/>
    <p:sldLayoutId id="2147483674" r:id="rId8"/>
    <p:sldLayoutId id="2147483675" r:id="rId9"/>
    <p:sldLayoutId id="2147483676" r:id="rId10"/>
    <p:sldLayoutId id="2147483652" r:id="rId11"/>
    <p:sldLayoutId id="2147483653" r:id="rId12"/>
    <p:sldLayoutId id="2147483715" r:id="rId13"/>
    <p:sldLayoutId id="2147483711" r:id="rId14"/>
    <p:sldLayoutId id="2147483712" r:id="rId15"/>
    <p:sldLayoutId id="2147483713" r:id="rId16"/>
    <p:sldLayoutId id="2147483714" r:id="rId17"/>
    <p:sldLayoutId id="2147483659" r:id="rId18"/>
    <p:sldLayoutId id="2147483660" r:id="rId19"/>
    <p:sldLayoutId id="2147483668" r:id="rId20"/>
    <p:sldLayoutId id="2147483662" r:id="rId21"/>
    <p:sldLayoutId id="2147483716" r:id="rId22"/>
    <p:sldLayoutId id="2147483663" r:id="rId23"/>
    <p:sldLayoutId id="2147483717" r:id="rId24"/>
    <p:sldLayoutId id="2147483664" r:id="rId25"/>
    <p:sldLayoutId id="2147483718" r:id="rId26"/>
    <p:sldLayoutId id="2147483665" r:id="rId27"/>
    <p:sldLayoutId id="2147483719" r:id="rId28"/>
    <p:sldLayoutId id="2147483666" r:id="rId29"/>
    <p:sldLayoutId id="2147483720" r:id="rId30"/>
    <p:sldLayoutId id="2147483667" r:id="rId31"/>
    <p:sldLayoutId id="2147483721" r:id="rId32"/>
    <p:sldLayoutId id="2147483658" r:id="rId33"/>
    <p:sldLayoutId id="2147483722" r:id="rId34"/>
    <p:sldLayoutId id="2147483704" r:id="rId35"/>
    <p:sldLayoutId id="2147483705" r:id="rId36"/>
    <p:sldLayoutId id="2147483671" r:id="rId37"/>
    <p:sldLayoutId id="2147483677" r:id="rId38"/>
    <p:sldLayoutId id="2147483670" r:id="rId39"/>
    <p:sldLayoutId id="2147483678" r:id="rId40"/>
    <p:sldLayoutId id="2147483654" r:id="rId41"/>
    <p:sldLayoutId id="2147483669" r:id="rId42"/>
    <p:sldLayoutId id="2147483679" r:id="rId43"/>
    <p:sldLayoutId id="2147483680" r:id="rId44"/>
    <p:sldLayoutId id="2147483706" r:id="rId45"/>
    <p:sldLayoutId id="2147483707" r:id="rId46"/>
    <p:sldLayoutId id="2147483708" r:id="rId47"/>
    <p:sldLayoutId id="2147483709" r:id="rId48"/>
    <p:sldLayoutId id="2147483661" r:id="rId49"/>
    <p:sldLayoutId id="2147483651" r:id="rId50"/>
  </p:sldLayoutIdLst>
  <p:hf hdr="0" dt="0"/>
  <p:txStyles>
    <p:titleStyle>
      <a:lvl1pPr algn="l" defTabSz="914400" rtl="0" eaLnBrk="1" latinLnBrk="0" hangingPunct="1">
        <a:lnSpc>
          <a:spcPct val="90000"/>
        </a:lnSpc>
        <a:spcBef>
          <a:spcPct val="0"/>
        </a:spcBef>
        <a:buNone/>
        <a:defRPr sz="2600" b="1" kern="1200" cap="all" baseline="0">
          <a:solidFill>
            <a:schemeClr val="tx1"/>
          </a:solidFill>
          <a:latin typeface="+mj-lt"/>
          <a:ea typeface="+mj-ea"/>
          <a:cs typeface="+mj-cs"/>
        </a:defRPr>
      </a:lvl1pPr>
    </p:titleStyle>
    <p:bodyStyle>
      <a:lvl1pPr marL="92075" indent="-92075" algn="l" defTabSz="914400" rtl="0" eaLnBrk="1" latinLnBrk="0" hangingPunct="1">
        <a:lnSpc>
          <a:spcPct val="90000"/>
        </a:lnSpc>
        <a:spcBef>
          <a:spcPts val="1000"/>
        </a:spcBef>
        <a:buFont typeface="Arial" panose="020B0604020202020204" pitchFamily="34" charset="0"/>
        <a:buChar char=" "/>
        <a:defRPr sz="1600" kern="1200">
          <a:solidFill>
            <a:schemeClr val="tx1"/>
          </a:solidFill>
          <a:latin typeface="+mn-lt"/>
          <a:ea typeface="+mn-ea"/>
          <a:cs typeface="+mn-cs"/>
        </a:defRPr>
      </a:lvl1pPr>
      <a:lvl2pPr marL="358775" indent="-228600" algn="l" defTabSz="914400" rtl="0" eaLnBrk="1" latinLnBrk="0" hangingPunct="1">
        <a:lnSpc>
          <a:spcPct val="90000"/>
        </a:lnSpc>
        <a:spcBef>
          <a:spcPts val="500"/>
        </a:spcBef>
        <a:buClrTx/>
        <a:buFont typeface="Arial" panose="020B0604020202020204" pitchFamily="34" charset="0"/>
        <a:buChar char="•"/>
        <a:defRPr sz="1400" kern="1200">
          <a:solidFill>
            <a:schemeClr val="tx1"/>
          </a:solidFill>
          <a:latin typeface="+mn-lt"/>
          <a:ea typeface="+mn-ea"/>
          <a:cs typeface="+mn-cs"/>
        </a:defRPr>
      </a:lvl2pPr>
      <a:lvl3pPr marL="531813" indent="-228600" algn="l" defTabSz="914400" rtl="0" eaLnBrk="1" latinLnBrk="0" hangingPunct="1">
        <a:lnSpc>
          <a:spcPct val="90000"/>
        </a:lnSpc>
        <a:spcBef>
          <a:spcPts val="500"/>
        </a:spcBef>
        <a:buClrTx/>
        <a:buFont typeface="Arial" panose="020B0604020202020204" pitchFamily="34" charset="0"/>
        <a:buChar char="•"/>
        <a:defRPr sz="1200" kern="1200">
          <a:solidFill>
            <a:schemeClr val="tx1"/>
          </a:solidFill>
          <a:latin typeface="+mn-lt"/>
          <a:ea typeface="+mn-ea"/>
          <a:cs typeface="+mn-cs"/>
        </a:defRPr>
      </a:lvl3pPr>
      <a:lvl4pPr marL="717550" indent="-228600" algn="l" defTabSz="914400" rtl="0" eaLnBrk="1" latinLnBrk="0" hangingPunct="1">
        <a:lnSpc>
          <a:spcPct val="90000"/>
        </a:lnSpc>
        <a:spcBef>
          <a:spcPts val="500"/>
        </a:spcBef>
        <a:buClrTx/>
        <a:buFont typeface="Arial" panose="020B0604020202020204" pitchFamily="34" charset="0"/>
        <a:buChar char="•"/>
        <a:defRPr sz="1100" i="1" kern="1200">
          <a:solidFill>
            <a:schemeClr val="tx1">
              <a:lumMod val="50000"/>
              <a:lumOff val="50000"/>
            </a:schemeClr>
          </a:solidFill>
          <a:latin typeface="+mn-lt"/>
          <a:ea typeface="+mn-ea"/>
          <a:cs typeface="+mn-cs"/>
        </a:defRPr>
      </a:lvl4pPr>
      <a:lvl5pPr marL="984250" indent="-228600" algn="l" defTabSz="914400" rtl="0" eaLnBrk="1" latinLnBrk="0" hangingPunct="1">
        <a:lnSpc>
          <a:spcPct val="90000"/>
        </a:lnSpc>
        <a:spcBef>
          <a:spcPts val="500"/>
        </a:spcBef>
        <a:buClrTx/>
        <a:buFont typeface="Arial" panose="020B0604020202020204" pitchFamily="34" charset="0"/>
        <a:buChar char="•"/>
        <a:defRPr sz="1100" b="0" i="1"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hyperlink" Target="https://productschool.com/blog/product-fundamentals/weighted-scoring-model" TargetMode="External"/><Relationship Id="rId3" Type="http://schemas.openxmlformats.org/officeDocument/2006/relationships/hyperlink" Target="https://github.com/gamzebb/Heat-Pump-Analysis/tree/main" TargetMode="External"/><Relationship Id="rId7" Type="http://schemas.openxmlformats.org/officeDocument/2006/relationships/hyperlink" Target="https://www.theguardian.com/money/article/2024/jun/18/energy-performance-certificates-unreliable-which-epc"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ons.gov.uk/peoplepopulationandcommunity/housing/articles/energyefficiencyofhousinginenglandandwales/2024" TargetMode="External"/><Relationship Id="rId5" Type="http://schemas.openxmlformats.org/officeDocument/2006/relationships/hyperlink" Target="https://www.gov.uk/government/publications/heat-pump-net-zero-investment-roadmap" TargetMode="External"/><Relationship Id="rId4" Type="http://schemas.openxmlformats.org/officeDocument/2006/relationships/hyperlink" Target="https://epc.opendatacommunities.org/logi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C6D15-2509-202B-CE71-1B492566403E}"/>
              </a:ext>
            </a:extLst>
          </p:cNvPr>
          <p:cNvSpPr>
            <a:spLocks noGrp="1"/>
          </p:cNvSpPr>
          <p:nvPr>
            <p:ph type="title"/>
          </p:nvPr>
        </p:nvSpPr>
        <p:spPr>
          <a:xfrm>
            <a:off x="76200" y="386307"/>
            <a:ext cx="12115800" cy="2106522"/>
          </a:xfrm>
        </p:spPr>
        <p:txBody>
          <a:bodyPr/>
          <a:lstStyle/>
          <a:p>
            <a:pPr algn="ctr"/>
            <a:r>
              <a:rPr lang="en-US" b="1" i="0" dirty="0">
                <a:solidFill>
                  <a:srgbClr val="1F2328"/>
                </a:solidFill>
                <a:effectLst/>
                <a:latin typeface="-apple-system"/>
              </a:rPr>
              <a:t>Heat Pump Deployment </a:t>
            </a:r>
            <a:br>
              <a:rPr lang="en-US" b="1" i="0" dirty="0">
                <a:solidFill>
                  <a:srgbClr val="1F2328"/>
                </a:solidFill>
                <a:effectLst/>
                <a:latin typeface="-apple-system"/>
              </a:rPr>
            </a:br>
            <a:r>
              <a:rPr lang="en-US" b="1" i="0" dirty="0">
                <a:solidFill>
                  <a:srgbClr val="1F2328"/>
                </a:solidFill>
                <a:effectLst/>
                <a:latin typeface="-apple-system"/>
              </a:rPr>
              <a:t>Priority Analysis </a:t>
            </a:r>
            <a:br>
              <a:rPr lang="en-US" b="1" i="0" dirty="0">
                <a:solidFill>
                  <a:srgbClr val="1F2328"/>
                </a:solidFill>
                <a:effectLst/>
                <a:latin typeface="-apple-system"/>
              </a:rPr>
            </a:br>
            <a:endParaRPr lang="en-GB" dirty="0"/>
          </a:p>
        </p:txBody>
      </p:sp>
      <p:sp>
        <p:nvSpPr>
          <p:cNvPr id="3" name="Espace réservé du texte 2">
            <a:extLst>
              <a:ext uri="{FF2B5EF4-FFF2-40B4-BE49-F238E27FC236}">
                <a16:creationId xmlns:a16="http://schemas.microsoft.com/office/drawing/2014/main" id="{913B6AAD-E2F2-B2E9-BFAA-DA7589B4926E}"/>
              </a:ext>
            </a:extLst>
          </p:cNvPr>
          <p:cNvSpPr>
            <a:spLocks noGrp="1"/>
          </p:cNvSpPr>
          <p:nvPr>
            <p:ph type="body" sz="quarter" idx="10"/>
          </p:nvPr>
        </p:nvSpPr>
        <p:spPr>
          <a:xfrm>
            <a:off x="8403771" y="2667000"/>
            <a:ext cx="2982685" cy="774803"/>
          </a:xfrm>
        </p:spPr>
        <p:txBody>
          <a:bodyPr/>
          <a:lstStyle/>
          <a:p>
            <a:r>
              <a:rPr lang="en-GB" b="1" dirty="0"/>
              <a:t>Gamze Bozkurt Omar</a:t>
            </a:r>
          </a:p>
          <a:p>
            <a:r>
              <a:rPr lang="en-GB" b="1" dirty="0"/>
              <a:t>25</a:t>
            </a:r>
            <a:r>
              <a:rPr lang="en-GB" b="1" baseline="30000" dirty="0"/>
              <a:t>th</a:t>
            </a:r>
            <a:r>
              <a:rPr lang="en-GB" b="1" dirty="0"/>
              <a:t> of September 2025</a:t>
            </a:r>
          </a:p>
        </p:txBody>
      </p:sp>
    </p:spTree>
    <p:extLst>
      <p:ext uri="{BB962C8B-B14F-4D97-AF65-F5344CB8AC3E}">
        <p14:creationId xmlns:p14="http://schemas.microsoft.com/office/powerpoint/2010/main" val="41721972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0F2-E0C2-6657-B676-29DA64E35C02}"/>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673DCD-33BB-E3E4-B48D-7ED4C4A41A0D}"/>
              </a:ext>
            </a:extLst>
          </p:cNvPr>
          <p:cNvSpPr>
            <a:spLocks noGrp="1"/>
          </p:cNvSpPr>
          <p:nvPr>
            <p:ph sz="quarter" idx="16"/>
          </p:nvPr>
        </p:nvSpPr>
        <p:spPr/>
        <p:txBody>
          <a:bodyPr/>
          <a:lstStyle/>
          <a:p>
            <a:pPr marL="0" indent="0">
              <a:buNone/>
            </a:pPr>
            <a:endParaRPr lang="en-GB" dirty="0">
              <a:cs typeface="Arial"/>
            </a:endParaRPr>
          </a:p>
        </p:txBody>
      </p:sp>
      <p:sp>
        <p:nvSpPr>
          <p:cNvPr id="7" name="Title 6">
            <a:extLst>
              <a:ext uri="{FF2B5EF4-FFF2-40B4-BE49-F238E27FC236}">
                <a16:creationId xmlns:a16="http://schemas.microsoft.com/office/drawing/2014/main" id="{38E5B68A-676E-0107-86D0-8B82968A962D}"/>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Conclusion </a:t>
            </a:r>
          </a:p>
        </p:txBody>
      </p:sp>
      <p:sp>
        <p:nvSpPr>
          <p:cNvPr id="5" name="Slide Number Placeholder 4">
            <a:extLst>
              <a:ext uri="{FF2B5EF4-FFF2-40B4-BE49-F238E27FC236}">
                <a16:creationId xmlns:a16="http://schemas.microsoft.com/office/drawing/2014/main" id="{63B4F67A-34F7-3031-29E2-E0E1C44987C5}"/>
              </a:ext>
            </a:extLst>
          </p:cNvPr>
          <p:cNvSpPr>
            <a:spLocks noGrp="1"/>
          </p:cNvSpPr>
          <p:nvPr>
            <p:ph type="sldNum" sz="quarter" idx="12"/>
          </p:nvPr>
        </p:nvSpPr>
        <p:spPr/>
        <p:txBody>
          <a:bodyPr/>
          <a:lstStyle/>
          <a:p>
            <a:fld id="{750F2F6D-610E-48B6-B7E7-B9D09EC4F344}" type="slidenum">
              <a:rPr lang="en-GB" smtClean="0"/>
              <a:pPr/>
              <a:t>10</a:t>
            </a:fld>
            <a:endParaRPr lang="en-GB"/>
          </a:p>
        </p:txBody>
      </p:sp>
      <p:sp>
        <p:nvSpPr>
          <p:cNvPr id="4" name="Content Placeholder 5">
            <a:extLst>
              <a:ext uri="{FF2B5EF4-FFF2-40B4-BE49-F238E27FC236}">
                <a16:creationId xmlns:a16="http://schemas.microsoft.com/office/drawing/2014/main" id="{0D770332-F781-FAD4-0C5C-2AC8658077E0}"/>
              </a:ext>
            </a:extLst>
          </p:cNvPr>
          <p:cNvSpPr>
            <a:spLocks noGrp="1"/>
          </p:cNvSpPr>
          <p:nvPr>
            <p:ph sz="quarter" idx="17"/>
          </p:nvPr>
        </p:nvSpPr>
        <p:spPr>
          <a:xfrm>
            <a:off x="304800" y="1251857"/>
            <a:ext cx="7653338" cy="4650468"/>
          </a:xfrm>
        </p:spPr>
        <p:txBody>
          <a:bodyPr/>
          <a:lstStyle/>
          <a:p>
            <a:pPr>
              <a:buFont typeface="Arial" panose="020B0604020202020204" pitchFamily="34" charset="0"/>
              <a:buChar char="•"/>
            </a:pPr>
            <a:r>
              <a:rPr lang="en-US" sz="2000" dirty="0"/>
              <a:t> The same authorities (like </a:t>
            </a:r>
            <a:r>
              <a:rPr lang="en-US" sz="2000" b="1" dirty="0"/>
              <a:t>Wigston, Ribble, Peak, Blaby, Chiltern</a:t>
            </a:r>
            <a:r>
              <a:rPr lang="en-US" sz="2000" dirty="0"/>
              <a:t>) appear at the top across all scenarios, strong early candidates.</a:t>
            </a:r>
          </a:p>
          <a:p>
            <a:pPr>
              <a:buFont typeface="Arial" panose="020B0604020202020204" pitchFamily="34" charset="0"/>
              <a:buChar char="•"/>
            </a:pPr>
            <a:r>
              <a:rPr lang="en-US" sz="2000" dirty="0"/>
              <a:t> Interestingly, even </a:t>
            </a:r>
            <a:r>
              <a:rPr lang="en-US" sz="2000" b="1" dirty="0"/>
              <a:t>London</a:t>
            </a:r>
            <a:r>
              <a:rPr lang="en-US" sz="2000" dirty="0"/>
              <a:t>, despite being a large urban authority, shows up in the </a:t>
            </a:r>
            <a:r>
              <a:rPr lang="en-US" sz="2000" b="1" dirty="0"/>
              <a:t>lowest 5</a:t>
            </a:r>
            <a:r>
              <a:rPr lang="en-US" sz="2000" dirty="0"/>
              <a:t> under scenarios. This highlights how scale doesn’t always mean readiness.</a:t>
            </a:r>
          </a:p>
          <a:p>
            <a:pPr>
              <a:buFont typeface="Arial" panose="020B0604020202020204" pitchFamily="34" charset="0"/>
              <a:buChar char="•"/>
            </a:pPr>
            <a:r>
              <a:rPr lang="en-US" sz="2000" dirty="0"/>
              <a:t> The phase breakdown shows only a handful of places are truly ready now, with most needing more </a:t>
            </a:r>
            <a:r>
              <a:rPr lang="en-US" sz="2000" b="1" dirty="0"/>
              <a:t>time and support before rollout.</a:t>
            </a:r>
          </a:p>
          <a:p>
            <a:pPr marL="0" indent="0">
              <a:buNone/>
            </a:pPr>
            <a:endParaRPr lang="en-US" sz="2000" dirty="0"/>
          </a:p>
          <a:p>
            <a:pPr marL="0" indent="0">
              <a:buNone/>
            </a:pPr>
            <a:r>
              <a:rPr lang="en-US" sz="2000" dirty="0"/>
              <a:t>The smart move is to start with the </a:t>
            </a:r>
            <a:r>
              <a:rPr lang="en-US" sz="2000" b="1" dirty="0"/>
              <a:t>clear front-runners</a:t>
            </a:r>
            <a:r>
              <a:rPr lang="en-US" sz="2000" dirty="0"/>
              <a:t>, build success stories there, and then scale up as more regions become ready.</a:t>
            </a:r>
            <a:endParaRPr lang="tr-TR" sz="2000" dirty="0"/>
          </a:p>
        </p:txBody>
      </p:sp>
    </p:spTree>
    <p:extLst>
      <p:ext uri="{BB962C8B-B14F-4D97-AF65-F5344CB8AC3E}">
        <p14:creationId xmlns:p14="http://schemas.microsoft.com/office/powerpoint/2010/main" val="26190907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C400F-4F58-07CE-3B6C-A2C8F4E7842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57A1933-FF47-1E0D-3816-1A86F39FE7C7}"/>
              </a:ext>
            </a:extLst>
          </p:cNvPr>
          <p:cNvSpPr>
            <a:spLocks noGrp="1"/>
          </p:cNvSpPr>
          <p:nvPr>
            <p:ph sz="quarter" idx="16"/>
          </p:nvPr>
        </p:nvSpPr>
        <p:spPr/>
        <p:txBody>
          <a:bodyPr/>
          <a:lstStyle/>
          <a:p>
            <a:pPr marL="0" indent="0">
              <a:buNone/>
            </a:pPr>
            <a:endParaRPr lang="en-GB" dirty="0">
              <a:cs typeface="Arial"/>
            </a:endParaRPr>
          </a:p>
        </p:txBody>
      </p:sp>
      <p:sp>
        <p:nvSpPr>
          <p:cNvPr id="7" name="Title 6">
            <a:extLst>
              <a:ext uri="{FF2B5EF4-FFF2-40B4-BE49-F238E27FC236}">
                <a16:creationId xmlns:a16="http://schemas.microsoft.com/office/drawing/2014/main" id="{FD0F2FA5-8E49-B9E3-BD9A-88CE1F60B48C}"/>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Data LIMITATION</a:t>
            </a:r>
          </a:p>
        </p:txBody>
      </p:sp>
      <p:sp>
        <p:nvSpPr>
          <p:cNvPr id="5" name="Slide Number Placeholder 4">
            <a:extLst>
              <a:ext uri="{FF2B5EF4-FFF2-40B4-BE49-F238E27FC236}">
                <a16:creationId xmlns:a16="http://schemas.microsoft.com/office/drawing/2014/main" id="{20404507-A529-E6DD-488D-3B4D21CE3768}"/>
              </a:ext>
            </a:extLst>
          </p:cNvPr>
          <p:cNvSpPr>
            <a:spLocks noGrp="1"/>
          </p:cNvSpPr>
          <p:nvPr>
            <p:ph type="sldNum" sz="quarter" idx="12"/>
          </p:nvPr>
        </p:nvSpPr>
        <p:spPr/>
        <p:txBody>
          <a:bodyPr/>
          <a:lstStyle/>
          <a:p>
            <a:fld id="{750F2F6D-610E-48B6-B7E7-B9D09EC4F344}" type="slidenum">
              <a:rPr lang="en-GB" smtClean="0"/>
              <a:pPr/>
              <a:t>11</a:t>
            </a:fld>
            <a:endParaRPr lang="en-GB"/>
          </a:p>
        </p:txBody>
      </p:sp>
      <p:sp>
        <p:nvSpPr>
          <p:cNvPr id="3" name="Content Placeholder 2">
            <a:extLst>
              <a:ext uri="{FF2B5EF4-FFF2-40B4-BE49-F238E27FC236}">
                <a16:creationId xmlns:a16="http://schemas.microsoft.com/office/drawing/2014/main" id="{597CF6BB-8785-2606-9986-624292828F4F}"/>
              </a:ext>
            </a:extLst>
          </p:cNvPr>
          <p:cNvSpPr>
            <a:spLocks noGrp="1"/>
          </p:cNvSpPr>
          <p:nvPr>
            <p:ph sz="quarter" idx="17"/>
          </p:nvPr>
        </p:nvSpPr>
        <p:spPr>
          <a:xfrm>
            <a:off x="304163" y="1317170"/>
            <a:ext cx="8175808" cy="4778829"/>
          </a:xfrm>
        </p:spPr>
        <p:txBody>
          <a:bodyPr/>
          <a:lstStyle/>
          <a:p>
            <a:pPr>
              <a:buFont typeface="Arial" panose="020B0604020202020204" pitchFamily="34" charset="0"/>
              <a:buChar char="•"/>
            </a:pPr>
            <a:r>
              <a:rPr lang="en-US" sz="1800" b="1" dirty="0"/>
              <a:t> Coverage</a:t>
            </a:r>
            <a:r>
              <a:rPr lang="en-US" sz="1800" dirty="0"/>
              <a:t>: EPCs are only required when homes are built, sold, or rented so many older homes are missing.</a:t>
            </a:r>
          </a:p>
          <a:p>
            <a:pPr>
              <a:buFont typeface="Arial" panose="020B0604020202020204" pitchFamily="34" charset="0"/>
              <a:buChar char="•"/>
            </a:pPr>
            <a:r>
              <a:rPr lang="en-US" sz="1800" b="1" dirty="0"/>
              <a:t> Timing</a:t>
            </a:r>
            <a:r>
              <a:rPr lang="en-US" sz="1800" dirty="0"/>
              <a:t>: Certificates are valid for </a:t>
            </a:r>
            <a:r>
              <a:rPr lang="en-US" sz="1800" b="1" dirty="0"/>
              <a:t>10 years</a:t>
            </a:r>
            <a:r>
              <a:rPr lang="en-US" sz="1800" dirty="0"/>
              <a:t>, so some data is outdated and may not reflect current conditions.</a:t>
            </a:r>
          </a:p>
          <a:p>
            <a:pPr>
              <a:buFont typeface="Arial" panose="020B0604020202020204" pitchFamily="34" charset="0"/>
              <a:buChar char="•"/>
            </a:pPr>
            <a:r>
              <a:rPr lang="en-US" sz="1800" b="1" dirty="0"/>
              <a:t> Completeness</a:t>
            </a:r>
            <a:r>
              <a:rPr lang="en-US" sz="1800" dirty="0"/>
              <a:t>: After cleaning, EPCs cover only about </a:t>
            </a:r>
            <a:r>
              <a:rPr lang="en-US" sz="1800" b="1" dirty="0"/>
              <a:t>half of UK homes</a:t>
            </a:r>
            <a:r>
              <a:rPr lang="en-US" sz="1800" dirty="0"/>
              <a:t>.</a:t>
            </a:r>
          </a:p>
          <a:p>
            <a:pPr>
              <a:buFont typeface="Arial" panose="020B0604020202020204" pitchFamily="34" charset="0"/>
              <a:buChar char="•"/>
            </a:pPr>
            <a:r>
              <a:rPr lang="en-US" sz="1800" b="1" dirty="0"/>
              <a:t> Quality Issues</a:t>
            </a:r>
            <a:r>
              <a:rPr lang="en-US" sz="1800" dirty="0"/>
              <a:t>:</a:t>
            </a:r>
          </a:p>
          <a:p>
            <a:pPr marL="742950" lvl="1" indent="-285750">
              <a:buFont typeface="Arial" panose="020B0604020202020204" pitchFamily="34" charset="0"/>
              <a:buChar char="•"/>
            </a:pPr>
            <a:r>
              <a:rPr lang="en-US" sz="1600" dirty="0"/>
              <a:t>Retrofit cost fields often missing.</a:t>
            </a:r>
          </a:p>
          <a:p>
            <a:pPr marL="742950" lvl="1" indent="-285750">
              <a:buFont typeface="Arial" panose="020B0604020202020204" pitchFamily="34" charset="0"/>
              <a:buChar char="•"/>
            </a:pPr>
            <a:r>
              <a:rPr lang="en-US" sz="1600" dirty="0"/>
              <a:t>Fuel types written inconsistently (e.g. multiple names for gas).</a:t>
            </a:r>
          </a:p>
          <a:p>
            <a:pPr>
              <a:buFont typeface="Arial" panose="020B0604020202020204" pitchFamily="34" charset="0"/>
              <a:buChar char="•"/>
            </a:pPr>
            <a:r>
              <a:rPr lang="en-US" sz="1800" b="1" dirty="0"/>
              <a:t> Weighting</a:t>
            </a:r>
            <a:r>
              <a:rPr lang="en-US" sz="1800" dirty="0"/>
              <a:t>: The 50%-25%-25% scoring split is logical but still subjective so different weights could change rankings.</a:t>
            </a:r>
          </a:p>
          <a:p>
            <a:endParaRPr lang="en-US" sz="1800" dirty="0"/>
          </a:p>
          <a:p>
            <a:r>
              <a:rPr lang="en-US" sz="1800" b="1" dirty="0"/>
              <a:t>Implication</a:t>
            </a:r>
            <a:r>
              <a:rPr lang="en-US" sz="1800" dirty="0"/>
              <a:t>: EPC data is valuable but incomplete. Findings should be seen as </a:t>
            </a:r>
            <a:r>
              <a:rPr lang="en-US" sz="1800" b="1" dirty="0"/>
              <a:t>guidance, not absolute truth</a:t>
            </a:r>
            <a:r>
              <a:rPr lang="en-US" sz="1800" dirty="0"/>
              <a:t>.</a:t>
            </a:r>
          </a:p>
          <a:p>
            <a:pPr marL="0" indent="0">
              <a:buNone/>
            </a:pPr>
            <a:endParaRPr lang="tr-TR" sz="2000" dirty="0"/>
          </a:p>
        </p:txBody>
      </p:sp>
    </p:spTree>
    <p:extLst>
      <p:ext uri="{BB962C8B-B14F-4D97-AF65-F5344CB8AC3E}">
        <p14:creationId xmlns:p14="http://schemas.microsoft.com/office/powerpoint/2010/main" val="3265677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6EF9-FC0D-D53D-BD19-4C92D95C79A3}"/>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6A8598-86DF-4152-D799-0E9BE2E6489E}"/>
              </a:ext>
            </a:extLst>
          </p:cNvPr>
          <p:cNvSpPr>
            <a:spLocks noGrp="1"/>
          </p:cNvSpPr>
          <p:nvPr>
            <p:ph sz="quarter" idx="16"/>
          </p:nvPr>
        </p:nvSpPr>
        <p:spPr/>
        <p:txBody>
          <a:bodyPr/>
          <a:lstStyle/>
          <a:p>
            <a:pPr marL="0" indent="0">
              <a:buNone/>
            </a:pPr>
            <a:endParaRPr lang="en-GB" dirty="0">
              <a:cs typeface="Arial"/>
            </a:endParaRPr>
          </a:p>
        </p:txBody>
      </p:sp>
      <p:sp>
        <p:nvSpPr>
          <p:cNvPr id="7" name="Title 6">
            <a:extLst>
              <a:ext uri="{FF2B5EF4-FFF2-40B4-BE49-F238E27FC236}">
                <a16:creationId xmlns:a16="http://schemas.microsoft.com/office/drawing/2014/main" id="{8E37178B-07D4-CF04-0BD4-FF3CFA5E2F00}"/>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Future work </a:t>
            </a:r>
          </a:p>
        </p:txBody>
      </p:sp>
      <p:sp>
        <p:nvSpPr>
          <p:cNvPr id="5" name="Slide Number Placeholder 4">
            <a:extLst>
              <a:ext uri="{FF2B5EF4-FFF2-40B4-BE49-F238E27FC236}">
                <a16:creationId xmlns:a16="http://schemas.microsoft.com/office/drawing/2014/main" id="{BBEB4A26-563B-BE39-C9D0-A71BE12167B1}"/>
              </a:ext>
            </a:extLst>
          </p:cNvPr>
          <p:cNvSpPr>
            <a:spLocks noGrp="1"/>
          </p:cNvSpPr>
          <p:nvPr>
            <p:ph type="sldNum" sz="quarter" idx="12"/>
          </p:nvPr>
        </p:nvSpPr>
        <p:spPr/>
        <p:txBody>
          <a:bodyPr/>
          <a:lstStyle/>
          <a:p>
            <a:fld id="{750F2F6D-610E-48B6-B7E7-B9D09EC4F344}" type="slidenum">
              <a:rPr lang="en-GB" smtClean="0"/>
              <a:pPr/>
              <a:t>12</a:t>
            </a:fld>
            <a:endParaRPr lang="en-GB"/>
          </a:p>
        </p:txBody>
      </p:sp>
      <p:sp>
        <p:nvSpPr>
          <p:cNvPr id="3" name="Content Placeholder 2">
            <a:extLst>
              <a:ext uri="{FF2B5EF4-FFF2-40B4-BE49-F238E27FC236}">
                <a16:creationId xmlns:a16="http://schemas.microsoft.com/office/drawing/2014/main" id="{B8A0DB5F-2E0D-3167-2947-FCA6A3F058FF}"/>
              </a:ext>
            </a:extLst>
          </p:cNvPr>
          <p:cNvSpPr>
            <a:spLocks noGrp="1"/>
          </p:cNvSpPr>
          <p:nvPr>
            <p:ph sz="quarter" idx="17"/>
          </p:nvPr>
        </p:nvSpPr>
        <p:spPr>
          <a:xfrm>
            <a:off x="304163" y="1219200"/>
            <a:ext cx="8197580" cy="4682795"/>
          </a:xfrm>
        </p:spPr>
        <p:txBody>
          <a:bodyPr/>
          <a:lstStyle/>
          <a:p>
            <a:pPr>
              <a:buFont typeface="Arial" panose="020B0604020202020204" pitchFamily="34" charset="0"/>
              <a:buChar char="•"/>
            </a:pPr>
            <a:r>
              <a:rPr lang="en-US" sz="2000" b="1" dirty="0"/>
              <a:t> Regional analysis</a:t>
            </a:r>
            <a:r>
              <a:rPr lang="en-US" sz="2000" dirty="0"/>
              <a:t>: Some folder naming issues meant we could only cluster 186 authorities into regions. With better cleaning, all 324 could be grouped, allowing stronger region-based insights.</a:t>
            </a:r>
          </a:p>
          <a:p>
            <a:pPr marL="0" indent="0">
              <a:buNone/>
            </a:pPr>
            <a:endParaRPr lang="en-US" sz="2000" dirty="0"/>
          </a:p>
          <a:p>
            <a:pPr>
              <a:buFont typeface="Arial" panose="020B0604020202020204" pitchFamily="34" charset="0"/>
              <a:buChar char="•"/>
            </a:pPr>
            <a:r>
              <a:rPr lang="en-US" sz="2000" b="1" dirty="0"/>
              <a:t> Funding data</a:t>
            </a:r>
            <a:r>
              <a:rPr lang="en-US" sz="2000" dirty="0"/>
              <a:t>: Adding information on government funding at local levels would improve fairness in </a:t>
            </a:r>
            <a:r>
              <a:rPr lang="en-US" sz="2000" dirty="0" err="1"/>
              <a:t>prioritisation</a:t>
            </a:r>
            <a:r>
              <a:rPr lang="en-US" sz="2000" dirty="0"/>
              <a:t>.</a:t>
            </a:r>
          </a:p>
          <a:p>
            <a:pPr marL="0" indent="0">
              <a:buNone/>
            </a:pPr>
            <a:endParaRPr lang="en-US" sz="2000" dirty="0"/>
          </a:p>
          <a:p>
            <a:pPr>
              <a:buFont typeface="Arial" panose="020B0604020202020204" pitchFamily="34" charset="0"/>
              <a:buChar char="•"/>
            </a:pPr>
            <a:r>
              <a:rPr lang="en-US" sz="2000" b="1" dirty="0"/>
              <a:t> Deployment costs</a:t>
            </a:r>
            <a:r>
              <a:rPr lang="en-US" sz="2000" dirty="0"/>
              <a:t>: Including actual heat pump installation costs for homes and flats would make the analysis more realistic.</a:t>
            </a:r>
          </a:p>
          <a:p>
            <a:pPr marL="0" indent="0">
              <a:buNone/>
            </a:pPr>
            <a:endParaRPr lang="en-US" sz="2000" dirty="0"/>
          </a:p>
          <a:p>
            <a:r>
              <a:rPr lang="en-US" sz="2000" dirty="0"/>
              <a:t>These steps would help produce more </a:t>
            </a:r>
            <a:r>
              <a:rPr lang="en-US" sz="2000" b="1" dirty="0"/>
              <a:t>accurate, fair, and practical insights</a:t>
            </a:r>
            <a:r>
              <a:rPr lang="en-US" sz="2000" dirty="0"/>
              <a:t> for policymakers</a:t>
            </a:r>
            <a:r>
              <a:rPr lang="en-US" sz="1800" dirty="0"/>
              <a:t>.</a:t>
            </a:r>
          </a:p>
          <a:p>
            <a:endParaRPr lang="tr-TR" dirty="0"/>
          </a:p>
        </p:txBody>
      </p:sp>
    </p:spTree>
    <p:extLst>
      <p:ext uri="{BB962C8B-B14F-4D97-AF65-F5344CB8AC3E}">
        <p14:creationId xmlns:p14="http://schemas.microsoft.com/office/powerpoint/2010/main" val="25303999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09400-8C78-9F88-1F72-669485A3F3C2}"/>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62D54B5C-F800-D69B-BE3E-31C929101EAA}"/>
              </a:ext>
            </a:extLst>
          </p:cNvPr>
          <p:cNvSpPr>
            <a:spLocks noGrp="1"/>
          </p:cNvSpPr>
          <p:nvPr>
            <p:ph sz="quarter" idx="16"/>
          </p:nvPr>
        </p:nvSpPr>
        <p:spPr>
          <a:solidFill>
            <a:schemeClr val="accent5"/>
          </a:solidFill>
        </p:spPr>
        <p:txBody>
          <a:bodyPr tIns="1512000"/>
          <a:lstStyle/>
          <a:p>
            <a:endParaRPr lang="en-GB" sz="2400" dirty="0"/>
          </a:p>
        </p:txBody>
      </p:sp>
      <p:sp>
        <p:nvSpPr>
          <p:cNvPr id="9" name="Titre 8">
            <a:extLst>
              <a:ext uri="{FF2B5EF4-FFF2-40B4-BE49-F238E27FC236}">
                <a16:creationId xmlns:a16="http://schemas.microsoft.com/office/drawing/2014/main" id="{236C062B-2678-977F-9BD2-5A4043E480AF}"/>
              </a:ext>
            </a:extLst>
          </p:cNvPr>
          <p:cNvSpPr>
            <a:spLocks noGrp="1"/>
          </p:cNvSpPr>
          <p:nvPr>
            <p:ph type="title"/>
          </p:nvPr>
        </p:nvSpPr>
        <p:spPr/>
        <p:txBody>
          <a:bodyPr/>
          <a:lstStyle/>
          <a:p>
            <a:r>
              <a:rPr lang="tr-TR" dirty="0">
                <a:solidFill>
                  <a:schemeClr val="accent2"/>
                </a:solidFill>
                <a:latin typeface="Arial Rounded MT Bold" panose="020F0704030504030204" pitchFamily="34" charset="0"/>
              </a:rPr>
              <a:t>References </a:t>
            </a:r>
            <a:r>
              <a:rPr lang="en-US" dirty="0">
                <a:solidFill>
                  <a:schemeClr val="accent2"/>
                </a:solidFill>
                <a:latin typeface="Arial Rounded MT Bold" panose="020F0704030504030204" pitchFamily="34" charset="0"/>
              </a:rPr>
              <a:t>and</a:t>
            </a:r>
            <a:r>
              <a:rPr lang="tr-TR" dirty="0">
                <a:solidFill>
                  <a:schemeClr val="accent2"/>
                </a:solidFill>
                <a:latin typeface="Arial Rounded MT Bold" panose="020F0704030504030204" pitchFamily="34" charset="0"/>
              </a:rPr>
              <a:t> Sources</a:t>
            </a:r>
            <a:endParaRPr lang="en-GB" dirty="0">
              <a:solidFill>
                <a:schemeClr val="accent2"/>
              </a:solidFill>
              <a:latin typeface="Arial Rounded MT Bold" panose="020F0704030504030204" pitchFamily="34" charset="0"/>
            </a:endParaRPr>
          </a:p>
        </p:txBody>
      </p:sp>
      <p:sp>
        <p:nvSpPr>
          <p:cNvPr id="2" name="Espace réservé du numéro de diapositive 1">
            <a:extLst>
              <a:ext uri="{FF2B5EF4-FFF2-40B4-BE49-F238E27FC236}">
                <a16:creationId xmlns:a16="http://schemas.microsoft.com/office/drawing/2014/main" id="{9E13152D-25AB-8464-1372-222C6263B85E}"/>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13</a:t>
            </a:fld>
            <a:endParaRPr lang="en-GB"/>
          </a:p>
        </p:txBody>
      </p:sp>
      <p:sp>
        <p:nvSpPr>
          <p:cNvPr id="13" name="Rectangle 1">
            <a:extLst>
              <a:ext uri="{FF2B5EF4-FFF2-40B4-BE49-F238E27FC236}">
                <a16:creationId xmlns:a16="http://schemas.microsoft.com/office/drawing/2014/main" id="{10394451-9CAD-902F-A108-B00328B1CBD9}"/>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32115200-52D2-FCE5-4FC6-16558D830C47}"/>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sp>
        <p:nvSpPr>
          <p:cNvPr id="4" name="Content Placeholder 3">
            <a:extLst>
              <a:ext uri="{FF2B5EF4-FFF2-40B4-BE49-F238E27FC236}">
                <a16:creationId xmlns:a16="http://schemas.microsoft.com/office/drawing/2014/main" id="{267E5D8B-86AB-9294-5728-27955CC19C9E}"/>
              </a:ext>
            </a:extLst>
          </p:cNvPr>
          <p:cNvSpPr>
            <a:spLocks noGrp="1"/>
          </p:cNvSpPr>
          <p:nvPr>
            <p:ph sz="quarter" idx="17"/>
          </p:nvPr>
        </p:nvSpPr>
        <p:spPr>
          <a:xfrm>
            <a:off x="304163" y="1034142"/>
            <a:ext cx="10146123" cy="5061857"/>
          </a:xfrm>
        </p:spPr>
        <p:txBody>
          <a:bodyPr/>
          <a:lstStyle/>
          <a:p>
            <a:pPr>
              <a:buFont typeface="Wingdings" panose="05000000000000000000" pitchFamily="2" charset="2"/>
              <a:buChar char="§"/>
            </a:pPr>
            <a:r>
              <a:rPr lang="en-US" sz="1200" b="1" dirty="0"/>
              <a:t> </a:t>
            </a:r>
            <a:r>
              <a:rPr lang="en-US" sz="1400" b="1" dirty="0" err="1"/>
              <a:t>Github</a:t>
            </a:r>
            <a:r>
              <a:rPr lang="en-US" sz="1400" b="1" dirty="0"/>
              <a:t> Repo link:</a:t>
            </a:r>
          </a:p>
          <a:p>
            <a:r>
              <a:rPr lang="en-US" sz="1200" b="1" dirty="0">
                <a:hlinkClick r:id="rId3"/>
              </a:rPr>
              <a:t>https://github.com/gamzebb/Heat-Pump-Analysis/tree/main</a:t>
            </a:r>
            <a:endParaRPr lang="en-US" sz="1200" b="1" dirty="0"/>
          </a:p>
          <a:p>
            <a:endParaRPr lang="en-US" sz="1200" b="1" dirty="0"/>
          </a:p>
          <a:p>
            <a:pPr>
              <a:buFont typeface="Wingdings" panose="05000000000000000000" pitchFamily="2" charset="2"/>
              <a:buChar char="§"/>
            </a:pPr>
            <a:r>
              <a:rPr lang="en-US" sz="1400" b="1" dirty="0"/>
              <a:t> EPC Data Source link:</a:t>
            </a:r>
          </a:p>
          <a:p>
            <a:r>
              <a:rPr lang="tr-TR" sz="1200" b="1" dirty="0">
                <a:hlinkClick r:id="rId4"/>
              </a:rPr>
              <a:t>https://epc.opendatacommunities.org/login</a:t>
            </a:r>
            <a:endParaRPr lang="en-US" sz="1200" b="1" dirty="0"/>
          </a:p>
          <a:p>
            <a:endParaRPr lang="en-US" sz="1200" b="1" dirty="0"/>
          </a:p>
          <a:p>
            <a:pPr>
              <a:buFont typeface="Wingdings" panose="05000000000000000000" pitchFamily="2" charset="2"/>
              <a:buChar char="§"/>
            </a:pPr>
            <a:r>
              <a:rPr lang="en-US" sz="1200" b="1" dirty="0"/>
              <a:t> </a:t>
            </a:r>
            <a:r>
              <a:rPr lang="en-US" sz="1400" b="1" dirty="0"/>
              <a:t>UK Heat Pump Net Zero Investment Roadmap Plan link:</a:t>
            </a:r>
          </a:p>
          <a:p>
            <a:r>
              <a:rPr lang="en-US" sz="1200" b="1" dirty="0">
                <a:hlinkClick r:id="rId5"/>
              </a:rPr>
              <a:t>https://www.gov.uk/government/publications/heat-pump-net-zero-investment-roadmap</a:t>
            </a:r>
            <a:endParaRPr lang="en-US" sz="1200" b="1" dirty="0"/>
          </a:p>
          <a:p>
            <a:endParaRPr lang="en-US" sz="1200" b="1" dirty="0"/>
          </a:p>
          <a:p>
            <a:pPr>
              <a:buFont typeface="Wingdings" panose="05000000000000000000" pitchFamily="2" charset="2"/>
              <a:buChar char="§"/>
            </a:pPr>
            <a:r>
              <a:rPr lang="en-US" sz="1400" b="1" dirty="0"/>
              <a:t> Data Constraints:</a:t>
            </a:r>
          </a:p>
          <a:p>
            <a:r>
              <a:rPr lang="en-US" sz="1200" b="1" dirty="0">
                <a:hlinkClick r:id="rId6"/>
              </a:rPr>
              <a:t>https://www.ons.gov.uk/peoplepopulationandcommunity/housing/articles/energyefficiencyofhousinginenglandandwales/2024</a:t>
            </a:r>
            <a:endParaRPr lang="en-US" sz="1200" b="1" dirty="0"/>
          </a:p>
          <a:p>
            <a:r>
              <a:rPr lang="en-US" sz="1200" b="1" dirty="0">
                <a:hlinkClick r:id="rId7"/>
              </a:rPr>
              <a:t>https://www.theguardian.com/money/article/2024/jun/18/energy-performance-certificates-unreliable-which-epc</a:t>
            </a:r>
            <a:endParaRPr lang="en-US" sz="1200" b="1" dirty="0"/>
          </a:p>
          <a:p>
            <a:endParaRPr lang="en-US" sz="1200" b="1" dirty="0"/>
          </a:p>
          <a:p>
            <a:pPr>
              <a:buFont typeface="Wingdings" panose="05000000000000000000" pitchFamily="2" charset="2"/>
              <a:buChar char="§"/>
            </a:pPr>
            <a:r>
              <a:rPr lang="en-US" sz="1400" b="1" dirty="0"/>
              <a:t>The weighted scoring model (a specific implementation of MCDA): </a:t>
            </a:r>
          </a:p>
          <a:p>
            <a:pPr marL="0" indent="0">
              <a:buNone/>
            </a:pPr>
            <a:r>
              <a:rPr lang="tr-TR" sz="1200" b="1" dirty="0">
                <a:hlinkClick r:id="rId8"/>
              </a:rPr>
              <a:t>https://productschool.com/blog/product-fundamentals/weighted-scoring-model</a:t>
            </a:r>
            <a:endParaRPr lang="en-US" sz="1200" b="1" dirty="0"/>
          </a:p>
          <a:p>
            <a:pPr marL="0" indent="0">
              <a:buNone/>
            </a:pPr>
            <a:endParaRPr lang="en-US" b="1" dirty="0"/>
          </a:p>
          <a:p>
            <a:endParaRPr lang="tr-TR" dirty="0"/>
          </a:p>
        </p:txBody>
      </p:sp>
    </p:spTree>
    <p:extLst>
      <p:ext uri="{BB962C8B-B14F-4D97-AF65-F5344CB8AC3E}">
        <p14:creationId xmlns:p14="http://schemas.microsoft.com/office/powerpoint/2010/main" val="18299219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764BCA-C7A1-11D6-8D4E-1C7080A969F0}"/>
              </a:ext>
            </a:extLst>
          </p:cNvPr>
          <p:cNvSpPr>
            <a:spLocks noGrp="1"/>
          </p:cNvSpPr>
          <p:nvPr>
            <p:ph type="title"/>
          </p:nvPr>
        </p:nvSpPr>
        <p:spPr>
          <a:xfrm>
            <a:off x="6629400" y="1436914"/>
            <a:ext cx="5562599" cy="1142602"/>
          </a:xfrm>
        </p:spPr>
        <p:txBody>
          <a:bodyPr/>
          <a:lstStyle/>
          <a:p>
            <a:r>
              <a:rPr lang="en-GB" sz="7200" dirty="0">
                <a:solidFill>
                  <a:schemeClr val="accent6"/>
                </a:solidFill>
              </a:rPr>
              <a:t>Thank You</a:t>
            </a:r>
          </a:p>
        </p:txBody>
      </p:sp>
      <p:sp>
        <p:nvSpPr>
          <p:cNvPr id="6" name="Slide Number Placeholder 5">
            <a:extLst>
              <a:ext uri="{FF2B5EF4-FFF2-40B4-BE49-F238E27FC236}">
                <a16:creationId xmlns:a16="http://schemas.microsoft.com/office/drawing/2014/main" id="{34EA9A39-7584-DFB6-4CC8-F10299050724}"/>
              </a:ext>
            </a:extLst>
          </p:cNvPr>
          <p:cNvSpPr>
            <a:spLocks noGrp="1"/>
          </p:cNvSpPr>
          <p:nvPr>
            <p:ph type="sldNum" sz="quarter" idx="4294967295"/>
          </p:nvPr>
        </p:nvSpPr>
        <p:spPr>
          <a:xfrm>
            <a:off x="11755438" y="6440488"/>
            <a:ext cx="436562" cy="261937"/>
          </a:xfrm>
        </p:spPr>
        <p:txBody>
          <a:bodyPr/>
          <a:lstStyle/>
          <a:p>
            <a:fld id="{750F2F6D-610E-48B6-B7E7-B9D09EC4F344}" type="slidenum">
              <a:rPr lang="en-GB" smtClean="0"/>
              <a:pPr/>
              <a:t>14</a:t>
            </a:fld>
            <a:endParaRPr lang="en-GB"/>
          </a:p>
        </p:txBody>
      </p:sp>
    </p:spTree>
    <p:extLst>
      <p:ext uri="{BB962C8B-B14F-4D97-AF65-F5344CB8AC3E}">
        <p14:creationId xmlns:p14="http://schemas.microsoft.com/office/powerpoint/2010/main" val="4044108863"/>
      </p:ext>
    </p:extLst>
  </p:cSld>
  <p:clrMapOvr>
    <a:masterClrMapping/>
  </p:clrMapOvr>
  <p:transition>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D41C1F-2CA9-45D0-301F-95182A88D2CE}"/>
              </a:ext>
            </a:extLst>
          </p:cNvPr>
          <p:cNvSpPr>
            <a:spLocks noGrp="1"/>
          </p:cNvSpPr>
          <p:nvPr>
            <p:ph sz="quarter" idx="16"/>
          </p:nvPr>
        </p:nvSpPr>
        <p:spPr>
          <a:xfrm>
            <a:off x="8153402" y="0"/>
            <a:ext cx="4038598" cy="6284628"/>
          </a:xfrm>
        </p:spPr>
        <p:txBody>
          <a:bodyPr/>
          <a:lstStyle/>
          <a:p>
            <a:pPr marL="92075" marR="0" lvl="0" indent="-92075"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1" u="none" strike="noStrike" kern="1200" cap="none" spc="0" normalizeH="0" baseline="0" noProof="0" dirty="0">
                <a:ln>
                  <a:noFill/>
                </a:ln>
                <a:solidFill>
                  <a:schemeClr val="accent3">
                    <a:lumMod val="40000"/>
                    <a:lumOff val="60000"/>
                  </a:schemeClr>
                </a:solidFill>
                <a:effectLst/>
                <a:uLnTx/>
                <a:uFillTx/>
                <a:latin typeface="Arial Rounded MT Bold" panose="020F0704030504030204" pitchFamily="34" charset="0"/>
              </a:rPr>
              <a:t>Research Question</a:t>
            </a:r>
          </a:p>
          <a:p>
            <a:pPr marL="92075" marR="0" lvl="0" indent="-92075"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1" u="none" strike="noStrike" kern="1200" cap="none" spc="0" normalizeH="0" baseline="0" noProof="0" dirty="0">
                <a:ln>
                  <a:noFill/>
                </a:ln>
                <a:solidFill>
                  <a:schemeClr val="accent3">
                    <a:lumMod val="40000"/>
                    <a:lumOff val="60000"/>
                  </a:schemeClr>
                </a:solidFill>
                <a:effectLst/>
                <a:uLnTx/>
                <a:uFillTx/>
                <a:latin typeface="Arial Rounded MT Bold" panose="020F0704030504030204" pitchFamily="34" charset="0"/>
              </a:rPr>
              <a:t>"Which local authorities should be prioritized for heat pump funding under different policy goals?"</a:t>
            </a:r>
          </a:p>
          <a:p>
            <a:endParaRPr lang="en-GB" dirty="0"/>
          </a:p>
        </p:txBody>
      </p:sp>
      <p:sp>
        <p:nvSpPr>
          <p:cNvPr id="7" name="Title 6">
            <a:extLst>
              <a:ext uri="{FF2B5EF4-FFF2-40B4-BE49-F238E27FC236}">
                <a16:creationId xmlns:a16="http://schemas.microsoft.com/office/drawing/2014/main" id="{FA489ED8-D4A2-0CCF-B7B6-34676F96AD12}"/>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INTRODUCTION</a:t>
            </a:r>
          </a:p>
        </p:txBody>
      </p:sp>
      <p:sp>
        <p:nvSpPr>
          <p:cNvPr id="5" name="Slide Number Placeholder 4">
            <a:extLst>
              <a:ext uri="{FF2B5EF4-FFF2-40B4-BE49-F238E27FC236}">
                <a16:creationId xmlns:a16="http://schemas.microsoft.com/office/drawing/2014/main" id="{F7A1BA51-D921-2D49-A7AF-A3E880E9298D}"/>
              </a:ext>
            </a:extLst>
          </p:cNvPr>
          <p:cNvSpPr>
            <a:spLocks noGrp="1"/>
          </p:cNvSpPr>
          <p:nvPr>
            <p:ph type="sldNum" sz="quarter" idx="12"/>
          </p:nvPr>
        </p:nvSpPr>
        <p:spPr/>
        <p:txBody>
          <a:bodyPr/>
          <a:lstStyle/>
          <a:p>
            <a:fld id="{750F2F6D-610E-48B6-B7E7-B9D09EC4F344}" type="slidenum">
              <a:rPr lang="en-GB" smtClean="0"/>
              <a:pPr/>
              <a:t>2</a:t>
            </a:fld>
            <a:endParaRPr lang="en-GB"/>
          </a:p>
        </p:txBody>
      </p:sp>
      <p:sp>
        <p:nvSpPr>
          <p:cNvPr id="6" name="Footer Placeholder 5">
            <a:extLst>
              <a:ext uri="{FF2B5EF4-FFF2-40B4-BE49-F238E27FC236}">
                <a16:creationId xmlns:a16="http://schemas.microsoft.com/office/drawing/2014/main" id="{3FBBA1F6-0569-F2BF-9F34-AB9ABA464334}"/>
              </a:ext>
            </a:extLst>
          </p:cNvPr>
          <p:cNvSpPr>
            <a:spLocks noGrp="1"/>
          </p:cNvSpPr>
          <p:nvPr>
            <p:ph type="ftr" sz="quarter" idx="19"/>
          </p:nvPr>
        </p:nvSpPr>
        <p:spPr/>
        <p:txBody>
          <a:bodyPr/>
          <a:lstStyle/>
          <a:p>
            <a:r>
              <a:rPr lang="en-GB"/>
              <a:t>Footer</a:t>
            </a:r>
          </a:p>
        </p:txBody>
      </p:sp>
      <p:sp>
        <p:nvSpPr>
          <p:cNvPr id="3" name="Content Placeholder 2">
            <a:extLst>
              <a:ext uri="{FF2B5EF4-FFF2-40B4-BE49-F238E27FC236}">
                <a16:creationId xmlns:a16="http://schemas.microsoft.com/office/drawing/2014/main" id="{DE11CFE4-C2F5-B132-9991-A9845976E9C3}"/>
              </a:ext>
            </a:extLst>
          </p:cNvPr>
          <p:cNvSpPr>
            <a:spLocks noGrp="1"/>
          </p:cNvSpPr>
          <p:nvPr>
            <p:ph sz="quarter" idx="17"/>
          </p:nvPr>
        </p:nvSpPr>
        <p:spPr/>
        <p:txBody>
          <a:bodyPr/>
          <a:lstStyle/>
          <a:p>
            <a:pPr>
              <a:buNone/>
            </a:pPr>
            <a:r>
              <a:rPr lang="en-US" sz="1800" b="1" dirty="0">
                <a:solidFill>
                  <a:schemeClr val="accent2"/>
                </a:solidFill>
              </a:rPr>
              <a:t>The Challenge</a:t>
            </a:r>
          </a:p>
          <a:p>
            <a:pPr>
              <a:buFont typeface="Arial" panose="020B0604020202020204" pitchFamily="34" charset="0"/>
              <a:buChar char="•"/>
            </a:pPr>
            <a:r>
              <a:rPr lang="en-US" sz="1800" dirty="0"/>
              <a:t>The UK government plans to roll out heat pumps at scale.</a:t>
            </a:r>
          </a:p>
          <a:p>
            <a:pPr marL="0" indent="0">
              <a:buNone/>
            </a:pPr>
            <a:endParaRPr lang="en-US" sz="1800" dirty="0"/>
          </a:p>
          <a:p>
            <a:pPr>
              <a:buFont typeface="Arial" panose="020B0604020202020204" pitchFamily="34" charset="0"/>
              <a:buChar char="•"/>
            </a:pPr>
            <a:r>
              <a:rPr lang="en-US" sz="1800" dirty="0"/>
              <a:t>Funding is limited, so resources must be targeted carefully.</a:t>
            </a:r>
          </a:p>
          <a:p>
            <a:pPr marL="0" indent="0">
              <a:buNone/>
            </a:pPr>
            <a:endParaRPr lang="en-US" sz="1800" dirty="0"/>
          </a:p>
          <a:p>
            <a:pPr>
              <a:buFont typeface="Arial" panose="020B0604020202020204" pitchFamily="34" charset="0"/>
              <a:buChar char="•"/>
            </a:pPr>
            <a:r>
              <a:rPr lang="en-US" sz="1800" dirty="0"/>
              <a:t>An evidence-based approach is needed to decide where investment will have the biggest impact.</a:t>
            </a:r>
          </a:p>
          <a:p>
            <a:endParaRPr lang="tr-TR" dirty="0"/>
          </a:p>
        </p:txBody>
      </p:sp>
      <p:sp>
        <p:nvSpPr>
          <p:cNvPr id="11" name="Content Placeholder 10">
            <a:extLst>
              <a:ext uri="{FF2B5EF4-FFF2-40B4-BE49-F238E27FC236}">
                <a16:creationId xmlns:a16="http://schemas.microsoft.com/office/drawing/2014/main" id="{ABFC3375-ECA3-B0D5-F140-95A2E82C2017}"/>
              </a:ext>
            </a:extLst>
          </p:cNvPr>
          <p:cNvSpPr>
            <a:spLocks noGrp="1"/>
          </p:cNvSpPr>
          <p:nvPr>
            <p:ph sz="quarter" idx="20"/>
          </p:nvPr>
        </p:nvSpPr>
        <p:spPr/>
        <p:txBody>
          <a:body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accent2"/>
                </a:solidFill>
                <a:effectLst/>
                <a:uLnTx/>
                <a:uFillTx/>
                <a:latin typeface="Arial"/>
                <a:ea typeface="+mn-ea"/>
                <a:cs typeface="+mn-cs"/>
              </a:rPr>
              <a:t>Our Approach</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lang="en-US" sz="1800" dirty="0">
                <a:solidFill>
                  <a:srgbClr val="000000"/>
                </a:solidFill>
                <a:latin typeface="Aria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Built a scoring system using multiple criteria (equity, carbon, market readiness).</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Analyzed EPC data from over 324 local authorities in England.</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Tested three policy scenarios to show how priorities shift.</a:t>
            </a:r>
          </a:p>
          <a:p>
            <a:endParaRPr lang="tr-TR" dirty="0"/>
          </a:p>
        </p:txBody>
      </p:sp>
    </p:spTree>
    <p:extLst>
      <p:ext uri="{BB962C8B-B14F-4D97-AF65-F5344CB8AC3E}">
        <p14:creationId xmlns:p14="http://schemas.microsoft.com/office/powerpoint/2010/main" val="11755582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13FB8-C35A-3F7B-8295-F84DBDCF5347}"/>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F72F1340-3C4A-E044-C15F-664CBE9272B2}"/>
              </a:ext>
            </a:extLst>
          </p:cNvPr>
          <p:cNvSpPr>
            <a:spLocks noGrp="1"/>
          </p:cNvSpPr>
          <p:nvPr>
            <p:ph sz="quarter" idx="16"/>
          </p:nvPr>
        </p:nvSpPr>
        <p:spPr>
          <a:xfrm>
            <a:off x="7299960" y="-47168"/>
            <a:ext cx="4892039" cy="6331796"/>
          </a:xfrm>
          <a:solidFill>
            <a:schemeClr val="accent5"/>
          </a:solidFill>
        </p:spPr>
        <p:txBody>
          <a:bodyPr tIns="1512000"/>
          <a:lstStyle/>
          <a:p>
            <a:endParaRPr lang="en-GB" sz="2400" dirty="0"/>
          </a:p>
        </p:txBody>
      </p:sp>
      <p:sp>
        <p:nvSpPr>
          <p:cNvPr id="9" name="Titre 8">
            <a:extLst>
              <a:ext uri="{FF2B5EF4-FFF2-40B4-BE49-F238E27FC236}">
                <a16:creationId xmlns:a16="http://schemas.microsoft.com/office/drawing/2014/main" id="{712C1F8C-AEE3-D3EF-C9F0-0B663F5C3CF8}"/>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DATA overview </a:t>
            </a:r>
          </a:p>
        </p:txBody>
      </p:sp>
      <p:sp>
        <p:nvSpPr>
          <p:cNvPr id="2" name="Espace réservé du numéro de diapositive 1">
            <a:extLst>
              <a:ext uri="{FF2B5EF4-FFF2-40B4-BE49-F238E27FC236}">
                <a16:creationId xmlns:a16="http://schemas.microsoft.com/office/drawing/2014/main" id="{EDA363AF-3EAA-6693-653B-83342814672F}"/>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3</a:t>
            </a:fld>
            <a:endParaRPr lang="en-GB"/>
          </a:p>
        </p:txBody>
      </p:sp>
      <p:sp>
        <p:nvSpPr>
          <p:cNvPr id="13" name="Rectangle 1">
            <a:extLst>
              <a:ext uri="{FF2B5EF4-FFF2-40B4-BE49-F238E27FC236}">
                <a16:creationId xmlns:a16="http://schemas.microsoft.com/office/drawing/2014/main" id="{03AE6360-46B2-CFB8-6A1E-4CD7F7899680}"/>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B10FE0A3-2C0C-5E1A-0F62-0E1B16A16534}"/>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0D5273C4-B985-8BCC-12DE-E7D500E7E7FA}"/>
              </a:ext>
            </a:extLst>
          </p:cNvPr>
          <p:cNvSpPr>
            <a:spLocks noGrp="1" noChangeArrowheads="1"/>
          </p:cNvSpPr>
          <p:nvPr>
            <p:ph sz="quarter" idx="17"/>
          </p:nvPr>
        </p:nvSpPr>
        <p:spPr bwMode="auto">
          <a:xfrm>
            <a:off x="304163" y="1125925"/>
            <a:ext cx="6995797"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tr-TR" altLang="tr-TR" b="1" i="0" u="none" strike="noStrike" cap="none" normalizeH="0" baseline="0" dirty="0">
                <a:ln>
                  <a:noFill/>
                </a:ln>
                <a:solidFill>
                  <a:schemeClr val="tx1"/>
                </a:solidFill>
                <a:effectLst/>
                <a:latin typeface="+mj-lt"/>
              </a:rPr>
              <a:t>Coverage:</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324 local authorities</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~26.9 million properties</a:t>
            </a:r>
            <a:endParaRPr kumimoji="0" lang="en-US"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tr-TR"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tr-TR" altLang="tr-TR" b="1" i="0" u="none" strike="noStrike" cap="none" normalizeH="0" baseline="0" dirty="0">
                <a:ln>
                  <a:noFill/>
                </a:ln>
                <a:solidFill>
                  <a:schemeClr val="tx1"/>
                </a:solidFill>
                <a:effectLst/>
                <a:latin typeface="+mj-lt"/>
              </a:rPr>
              <a:t>Energy Ratings (EPC):</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Majority in C (17k) and D (21k) bands</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Very few at A (214) or G (477)</a:t>
            </a:r>
            <a:endParaRPr kumimoji="0" lang="en-US"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tr-TR"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tr-TR" altLang="tr-TR" b="1" i="0" u="none" strike="noStrike" cap="none" normalizeH="0" baseline="0" dirty="0">
                <a:ln>
                  <a:noFill/>
                </a:ln>
                <a:solidFill>
                  <a:schemeClr val="tx1"/>
                </a:solidFill>
                <a:effectLst/>
                <a:latin typeface="+mj-lt"/>
              </a:rPr>
              <a:t>Fuel Types:</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Strong reliance on mains gas (46k+)</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Smaller share on electricity (2.3k) and community gas (1k)</a:t>
            </a:r>
            <a:endParaRPr kumimoji="0" lang="en-US"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tr-TR"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tr-TR" altLang="tr-TR" b="1" i="0" u="none" strike="noStrike" cap="none" normalizeH="0" baseline="0" dirty="0">
                <a:ln>
                  <a:noFill/>
                </a:ln>
                <a:solidFill>
                  <a:schemeClr val="tx1"/>
                </a:solidFill>
                <a:effectLst/>
                <a:latin typeface="+mj-lt"/>
              </a:rPr>
              <a:t>Property Types:</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Mostly Houses (38k)</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Followed by Flats (9k) and Bungalows (4.7k)</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Very few maisonettes or park homes</a:t>
            </a:r>
            <a:endParaRPr kumimoji="0" lang="en-US"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tr-TR" altLang="tr-TR"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tr-TR" altLang="tr-TR" b="1" i="0" u="none" strike="noStrike" cap="none" normalizeH="0" baseline="0" dirty="0">
                <a:ln>
                  <a:noFill/>
                </a:ln>
                <a:solidFill>
                  <a:schemeClr val="tx1"/>
                </a:solidFill>
                <a:effectLst/>
                <a:latin typeface="+mj-lt"/>
              </a:rPr>
              <a:t>Data Quality:</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Indicative cost has missing values</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i="0" u="none" strike="noStrike" cap="none" normalizeH="0" baseline="0" dirty="0">
                <a:ln>
                  <a:noFill/>
                </a:ln>
                <a:solidFill>
                  <a:schemeClr val="tx1"/>
                </a:solidFill>
                <a:effectLst/>
                <a:latin typeface="+mj-lt"/>
              </a:rPr>
              <a:t>Other columns show no duplicates and only very small % missing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10123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C2674CF-3418-D5AD-491F-024CEDB53A53}"/>
              </a:ext>
            </a:extLst>
          </p:cNvPr>
          <p:cNvSpPr>
            <a:spLocks noGrp="1"/>
          </p:cNvSpPr>
          <p:nvPr>
            <p:ph sz="quarter" idx="16"/>
          </p:nvPr>
        </p:nvSpPr>
        <p:spPr/>
        <p:txBody>
          <a:bodyPr/>
          <a:lstStyle/>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chemeClr val="accent3">
                    <a:lumMod val="20000"/>
                    <a:lumOff val="80000"/>
                  </a:schemeClr>
                </a:solidFill>
              </a:rPr>
              <a:t>The weighted scoring model (a specific implementation of MCDA) is a commonly used tool for prioritization and decision support. </a:t>
            </a:r>
          </a:p>
          <a:p>
            <a:pPr marL="0" marR="0" lvl="0" indent="0" algn="l" defTabSz="914400" rtl="0" eaLnBrk="1" fontAlgn="auto" latinLnBrk="0" hangingPunct="1">
              <a:lnSpc>
                <a:spcPct val="90000"/>
              </a:lnSpc>
              <a:spcBef>
                <a:spcPts val="1000"/>
              </a:spcBef>
              <a:spcAft>
                <a:spcPts val="0"/>
              </a:spcAft>
              <a:buClrTx/>
              <a:buSzTx/>
              <a:buNone/>
              <a:tabLst/>
              <a:defRPr/>
            </a:pPr>
            <a:endParaRPr lang="en-US" sz="1800" b="1" dirty="0">
              <a:solidFill>
                <a:schemeClr val="accent3">
                  <a:lumMod val="20000"/>
                  <a:lumOff val="80000"/>
                </a:schemeClr>
              </a:solidFill>
              <a:latin typeface="Arial"/>
            </a:endParaRPr>
          </a:p>
          <a:p>
            <a:pPr marL="0" marR="0" lvl="0" indent="0" algn="l" defTabSz="914400" rtl="0" eaLnBrk="1" fontAlgn="auto" latinLnBrk="0" hangingPunct="1">
              <a:lnSpc>
                <a:spcPct val="90000"/>
              </a:lnSpc>
              <a:spcBef>
                <a:spcPts val="1000"/>
              </a:spcBef>
              <a:spcAft>
                <a:spcPts val="0"/>
              </a:spcAft>
              <a:buClrTx/>
              <a:buSzTx/>
              <a:buNone/>
              <a:tabLst/>
              <a:defRPr/>
            </a:pPr>
            <a:endParaRPr lang="en-US" sz="1800" b="1" dirty="0">
              <a:solidFill>
                <a:schemeClr val="accent3">
                  <a:lumMod val="20000"/>
                  <a:lumOff val="80000"/>
                </a:schemeClr>
              </a:solidFill>
              <a:latin typeface="Arial"/>
            </a:endParaRPr>
          </a:p>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accent3">
                    <a:lumMod val="20000"/>
                    <a:lumOff val="80000"/>
                  </a:schemeClr>
                </a:solidFill>
                <a:effectLst/>
                <a:uLnTx/>
                <a:uFillTx/>
                <a:latin typeface="Arial"/>
                <a:ea typeface="+mn-ea"/>
                <a:cs typeface="+mn-cs"/>
              </a:rPr>
              <a:t>Equity-focused</a:t>
            </a:r>
            <a:r>
              <a:rPr kumimoji="0" lang="en-US" b="0" i="0" u="none" strike="noStrike" kern="1200" cap="none" spc="0" normalizeH="0" baseline="0" noProof="0" dirty="0">
                <a:ln>
                  <a:noFill/>
                </a:ln>
                <a:solidFill>
                  <a:schemeClr val="accent3">
                    <a:lumMod val="20000"/>
                    <a:lumOff val="80000"/>
                  </a:schemeClr>
                </a:solidFill>
                <a:effectLst/>
                <a:uLnTx/>
                <a:uFillTx/>
                <a:latin typeface="Arial"/>
                <a:ea typeface="+mn-ea"/>
                <a:cs typeface="+mn-cs"/>
              </a:rPr>
              <a:t>: 50% equity, 25% carbon, 25% uptake.</a:t>
            </a:r>
          </a:p>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accent3">
                    <a:lumMod val="20000"/>
                    <a:lumOff val="80000"/>
                  </a:schemeClr>
                </a:solidFill>
                <a:effectLst/>
                <a:uLnTx/>
                <a:uFillTx/>
                <a:latin typeface="Arial"/>
                <a:ea typeface="+mn-ea"/>
                <a:cs typeface="+mn-cs"/>
              </a:rPr>
              <a:t>Carbon-focused</a:t>
            </a:r>
            <a:r>
              <a:rPr kumimoji="0" lang="en-US" b="0" i="0" u="none" strike="noStrike" kern="1200" cap="none" spc="0" normalizeH="0" baseline="0" noProof="0" dirty="0">
                <a:ln>
                  <a:noFill/>
                </a:ln>
                <a:solidFill>
                  <a:schemeClr val="accent3">
                    <a:lumMod val="20000"/>
                    <a:lumOff val="80000"/>
                  </a:schemeClr>
                </a:solidFill>
                <a:effectLst/>
                <a:uLnTx/>
                <a:uFillTx/>
                <a:latin typeface="Arial"/>
                <a:ea typeface="+mn-ea"/>
                <a:cs typeface="+mn-cs"/>
              </a:rPr>
              <a:t>: 25% equity, 50% carbon, 25% uptake.</a:t>
            </a:r>
          </a:p>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accent3">
                    <a:lumMod val="20000"/>
                    <a:lumOff val="80000"/>
                  </a:schemeClr>
                </a:solidFill>
                <a:effectLst/>
                <a:uLnTx/>
                <a:uFillTx/>
                <a:latin typeface="Arial"/>
                <a:ea typeface="+mn-ea"/>
                <a:cs typeface="+mn-cs"/>
              </a:rPr>
              <a:t>Market-readiness</a:t>
            </a:r>
            <a:r>
              <a:rPr kumimoji="0" lang="en-US" b="0" i="0" u="none" strike="noStrike" kern="1200" cap="none" spc="0" normalizeH="0" baseline="0" noProof="0" dirty="0">
                <a:ln>
                  <a:noFill/>
                </a:ln>
                <a:solidFill>
                  <a:schemeClr val="accent3">
                    <a:lumMod val="20000"/>
                    <a:lumOff val="80000"/>
                  </a:schemeClr>
                </a:solidFill>
                <a:effectLst/>
                <a:uLnTx/>
                <a:uFillTx/>
                <a:latin typeface="Arial"/>
                <a:ea typeface="+mn-ea"/>
                <a:cs typeface="+mn-cs"/>
              </a:rPr>
              <a:t>: 25% equity, 25% carbon, 50% uptake.</a:t>
            </a:r>
          </a:p>
          <a:p>
            <a:pPr marL="0" indent="0">
              <a:buNone/>
            </a:pPr>
            <a:endParaRPr lang="en-GB" dirty="0">
              <a:cs typeface="Arial"/>
            </a:endParaRPr>
          </a:p>
        </p:txBody>
      </p:sp>
      <p:sp>
        <p:nvSpPr>
          <p:cNvPr id="7" name="Title 6">
            <a:extLst>
              <a:ext uri="{FF2B5EF4-FFF2-40B4-BE49-F238E27FC236}">
                <a16:creationId xmlns:a16="http://schemas.microsoft.com/office/drawing/2014/main" id="{AA82E066-E0A0-F8F3-4A18-B33236CA09EC}"/>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methodology</a:t>
            </a:r>
          </a:p>
        </p:txBody>
      </p:sp>
      <p:sp>
        <p:nvSpPr>
          <p:cNvPr id="5" name="Slide Number Placeholder 4">
            <a:extLst>
              <a:ext uri="{FF2B5EF4-FFF2-40B4-BE49-F238E27FC236}">
                <a16:creationId xmlns:a16="http://schemas.microsoft.com/office/drawing/2014/main" id="{1B8BEA61-05CF-5E44-ACB1-7AB5876B4390}"/>
              </a:ext>
            </a:extLst>
          </p:cNvPr>
          <p:cNvSpPr>
            <a:spLocks noGrp="1"/>
          </p:cNvSpPr>
          <p:nvPr>
            <p:ph type="sldNum" sz="quarter" idx="12"/>
          </p:nvPr>
        </p:nvSpPr>
        <p:spPr/>
        <p:txBody>
          <a:bodyPr/>
          <a:lstStyle/>
          <a:p>
            <a:fld id="{750F2F6D-610E-48B6-B7E7-B9D09EC4F344}" type="slidenum">
              <a:rPr lang="en-GB" smtClean="0"/>
              <a:pPr/>
              <a:t>4</a:t>
            </a:fld>
            <a:endParaRPr lang="en-GB"/>
          </a:p>
        </p:txBody>
      </p:sp>
      <p:sp>
        <p:nvSpPr>
          <p:cNvPr id="3" name="Content Placeholder 2">
            <a:extLst>
              <a:ext uri="{FF2B5EF4-FFF2-40B4-BE49-F238E27FC236}">
                <a16:creationId xmlns:a16="http://schemas.microsoft.com/office/drawing/2014/main" id="{3ECF0B21-655B-4AD6-9DCF-7324F2A99BEA}"/>
              </a:ext>
            </a:extLst>
          </p:cNvPr>
          <p:cNvSpPr>
            <a:spLocks noGrp="1"/>
          </p:cNvSpPr>
          <p:nvPr>
            <p:ph sz="quarter" idx="17"/>
          </p:nvPr>
        </p:nvSpPr>
        <p:spPr/>
        <p:txBody>
          <a:bodyPr/>
          <a:lstStyle/>
          <a:p>
            <a:pPr marL="0" indent="0">
              <a:buNone/>
            </a:pPr>
            <a:r>
              <a:rPr lang="en-US" b="1" dirty="0"/>
              <a:t>Equity Score</a:t>
            </a:r>
            <a:br>
              <a:rPr lang="en-US" dirty="0"/>
            </a:br>
            <a:r>
              <a:rPr lang="en-US" dirty="0"/>
              <a:t>% of rented/social homes with high heating costs.</a:t>
            </a:r>
          </a:p>
          <a:p>
            <a:pPr marL="0" indent="0">
              <a:buNone/>
            </a:pPr>
            <a:endParaRPr lang="en-US" dirty="0"/>
          </a:p>
          <a:p>
            <a:pPr>
              <a:buFont typeface="Arial" panose="020B0604020202020204" pitchFamily="34" charset="0"/>
              <a:buChar char="•"/>
            </a:pPr>
            <a:r>
              <a:rPr lang="en-US" dirty="0"/>
              <a:t>higher percentage = more households struggling with energy bills → stronger case for support.</a:t>
            </a:r>
          </a:p>
          <a:p>
            <a:pPr marL="0" indent="0">
              <a:buNone/>
            </a:pPr>
            <a:r>
              <a:rPr lang="en-US" b="1" dirty="0"/>
              <a:t>Carbon Score</a:t>
            </a:r>
            <a:br>
              <a:rPr lang="en-US" dirty="0"/>
            </a:br>
            <a:r>
              <a:rPr lang="en-US" dirty="0"/>
              <a:t>% of homes using fossil fuels.</a:t>
            </a:r>
          </a:p>
          <a:p>
            <a:pPr marL="0" indent="0">
              <a:buNone/>
            </a:pPr>
            <a:endParaRPr lang="en-US" dirty="0"/>
          </a:p>
          <a:p>
            <a:pPr>
              <a:buFont typeface="Arial" panose="020B0604020202020204" pitchFamily="34" charset="0"/>
              <a:buChar char="•"/>
            </a:pPr>
            <a:r>
              <a:rPr lang="en-US" dirty="0"/>
              <a:t>higher percentage = bigger potential carbon savings if these homes switch to heat pumps.</a:t>
            </a:r>
          </a:p>
          <a:p>
            <a:endParaRPr lang="tr-TR" dirty="0"/>
          </a:p>
        </p:txBody>
      </p:sp>
      <p:sp>
        <p:nvSpPr>
          <p:cNvPr id="6" name="Content Placeholder 5">
            <a:extLst>
              <a:ext uri="{FF2B5EF4-FFF2-40B4-BE49-F238E27FC236}">
                <a16:creationId xmlns:a16="http://schemas.microsoft.com/office/drawing/2014/main" id="{EBB0ADDC-C5D4-7196-AD55-CE4136512580}"/>
              </a:ext>
            </a:extLst>
          </p:cNvPr>
          <p:cNvSpPr>
            <a:spLocks noGrp="1"/>
          </p:cNvSpPr>
          <p:nvPr>
            <p:ph sz="quarter" idx="20"/>
          </p:nvPr>
        </p:nvSpPr>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Uptake Score</a:t>
            </a:r>
            <a:r>
              <a:rPr kumimoji="0" lang="en-US" sz="1600" b="0" i="0" u="none" strike="noStrike" kern="1200" cap="none" spc="0" normalizeH="0" baseline="0" noProof="0" dirty="0">
                <a:ln>
                  <a:noFill/>
                </a:ln>
                <a:solidFill>
                  <a:srgbClr val="000000"/>
                </a:solidFill>
                <a:effectLst/>
                <a:uLnTx/>
                <a:uFillTx/>
                <a:latin typeface="Arial"/>
                <a:ea typeface="+mn-ea"/>
                <a:cs typeface="+mn-cs"/>
              </a:rPr>
              <a:t> </a:t>
            </a:r>
            <a:br>
              <a:rPr kumimoji="0" lang="en-US" sz="1600" b="0" i="0" u="none" strike="noStrike" kern="1200" cap="none" spc="0" normalizeH="0" baseline="0" noProof="0" dirty="0">
                <a:ln>
                  <a:noFill/>
                </a:ln>
                <a:solidFill>
                  <a:srgbClr val="000000"/>
                </a:solidFill>
                <a:effectLst/>
                <a:uLnTx/>
                <a:uFillTx/>
                <a:latin typeface="Arial"/>
                <a:ea typeface="+mn-ea"/>
                <a:cs typeface="+mn-cs"/>
              </a:rPr>
            </a:br>
            <a:r>
              <a:rPr kumimoji="0" lang="en-US" sz="1600" b="0" i="0" u="none" strike="noStrike" kern="1200" cap="none" spc="0" normalizeH="0" baseline="0" noProof="0" dirty="0">
                <a:ln>
                  <a:noFill/>
                </a:ln>
                <a:solidFill>
                  <a:srgbClr val="000000"/>
                </a:solidFill>
                <a:effectLst/>
                <a:uLnTx/>
                <a:uFillTx/>
                <a:latin typeface="Arial"/>
                <a:ea typeface="+mn-ea"/>
                <a:cs typeface="+mn-cs"/>
              </a:rPr>
              <a:t>% of homes owner-occupied (higher likelihood to invest in upgrades).</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92075" marR="0" lvl="0" indent="-920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owner-occupied homes are easier to retrofit than rented ones (no landlord-tenant barrier), so higher percentage = more “ready to go” households.</a:t>
            </a:r>
          </a:p>
          <a:p>
            <a:endParaRPr lang="tr-TR" dirty="0"/>
          </a:p>
        </p:txBody>
      </p:sp>
    </p:spTree>
    <p:extLst>
      <p:ext uri="{BB962C8B-B14F-4D97-AF65-F5344CB8AC3E}">
        <p14:creationId xmlns:p14="http://schemas.microsoft.com/office/powerpoint/2010/main" val="29804988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F625A-6047-3642-43A4-807D69E043A3}"/>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E418A394-AA25-7CC2-15E1-692BEB5DFD90}"/>
              </a:ext>
            </a:extLst>
          </p:cNvPr>
          <p:cNvSpPr>
            <a:spLocks noGrp="1"/>
          </p:cNvSpPr>
          <p:nvPr>
            <p:ph sz="quarter" idx="16"/>
          </p:nvPr>
        </p:nvSpPr>
        <p:spPr>
          <a:solidFill>
            <a:schemeClr val="accent5"/>
          </a:solidFill>
        </p:spPr>
        <p:txBody>
          <a:bodyPr tIns="1512000"/>
          <a:lstStyle/>
          <a:p>
            <a:pPr marL="0" indent="0">
              <a:buNone/>
            </a:pPr>
            <a:r>
              <a:rPr lang="en-US" sz="2400" b="1" i="1" dirty="0">
                <a:solidFill>
                  <a:schemeClr val="accent3">
                    <a:lumMod val="20000"/>
                    <a:lumOff val="80000"/>
                  </a:schemeClr>
                </a:solidFill>
              </a:rPr>
              <a:t>The top 10 equity-focused areas all score very close, showing fuel poverty is a shared issue rather than one concentrated in a single authority.</a:t>
            </a:r>
            <a:endParaRPr lang="en-GB" sz="2000" b="1" i="1" dirty="0">
              <a:solidFill>
                <a:schemeClr val="accent3">
                  <a:lumMod val="20000"/>
                  <a:lumOff val="80000"/>
                </a:schemeClr>
              </a:solidFill>
            </a:endParaRPr>
          </a:p>
        </p:txBody>
      </p:sp>
      <p:sp>
        <p:nvSpPr>
          <p:cNvPr id="9" name="Titre 8">
            <a:extLst>
              <a:ext uri="{FF2B5EF4-FFF2-40B4-BE49-F238E27FC236}">
                <a16:creationId xmlns:a16="http://schemas.microsoft.com/office/drawing/2014/main" id="{E3D26605-C134-B3F9-0A92-4CCB531DD032}"/>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TRENDS AND INSIGHTS </a:t>
            </a:r>
          </a:p>
        </p:txBody>
      </p:sp>
      <p:sp>
        <p:nvSpPr>
          <p:cNvPr id="2" name="Espace réservé du numéro de diapositive 1">
            <a:extLst>
              <a:ext uri="{FF2B5EF4-FFF2-40B4-BE49-F238E27FC236}">
                <a16:creationId xmlns:a16="http://schemas.microsoft.com/office/drawing/2014/main" id="{65FC0AB4-9865-CB7D-171D-CE4799133DB9}"/>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5</a:t>
            </a:fld>
            <a:endParaRPr lang="en-GB"/>
          </a:p>
        </p:txBody>
      </p:sp>
      <p:sp>
        <p:nvSpPr>
          <p:cNvPr id="13" name="Rectangle 1">
            <a:extLst>
              <a:ext uri="{FF2B5EF4-FFF2-40B4-BE49-F238E27FC236}">
                <a16:creationId xmlns:a16="http://schemas.microsoft.com/office/drawing/2014/main" id="{A118B459-0B7D-32D3-13DD-93D9E1DA9688}"/>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3CA14131-3E85-5985-3E47-D9C0AA54C37E}"/>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pic>
        <p:nvPicPr>
          <p:cNvPr id="5" name="Content Placeholder 4" descr="A graph with red lines&#10;&#10;AI-generated content may be incorrect.">
            <a:extLst>
              <a:ext uri="{FF2B5EF4-FFF2-40B4-BE49-F238E27FC236}">
                <a16:creationId xmlns:a16="http://schemas.microsoft.com/office/drawing/2014/main" id="{8C5F0E87-3EE1-AF5B-89AA-80FFD0A970F4}"/>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11963" y="1383317"/>
            <a:ext cx="7647332" cy="4582054"/>
          </a:xfrm>
        </p:spPr>
      </p:pic>
    </p:spTree>
    <p:extLst>
      <p:ext uri="{BB962C8B-B14F-4D97-AF65-F5344CB8AC3E}">
        <p14:creationId xmlns:p14="http://schemas.microsoft.com/office/powerpoint/2010/main" val="16705002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C9AB4-C80E-0082-C20C-362173099C11}"/>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6A7A44B2-EF9B-5E73-32CB-C347D948F49D}"/>
              </a:ext>
            </a:extLst>
          </p:cNvPr>
          <p:cNvSpPr>
            <a:spLocks noGrp="1"/>
          </p:cNvSpPr>
          <p:nvPr>
            <p:ph sz="quarter" idx="16"/>
          </p:nvPr>
        </p:nvSpPr>
        <p:spPr>
          <a:solidFill>
            <a:schemeClr val="accent5"/>
          </a:solidFill>
        </p:spPr>
        <p:txBody>
          <a:bodyPr tIns="1512000"/>
          <a:lstStyle/>
          <a:p>
            <a:pPr marL="0" indent="0">
              <a:buNone/>
            </a:pPr>
            <a:r>
              <a:rPr lang="en-US" sz="2400" b="1" i="1" dirty="0">
                <a:solidFill>
                  <a:schemeClr val="accent3">
                    <a:lumMod val="20000"/>
                    <a:lumOff val="80000"/>
                  </a:schemeClr>
                </a:solidFill>
              </a:rPr>
              <a:t>All top areas score very close, meaning fossil fuel heating is common everywhere. Carbon savings are possible across many regions, not just a few.</a:t>
            </a:r>
            <a:endParaRPr lang="en-GB" sz="2000" b="1" i="1" dirty="0">
              <a:solidFill>
                <a:schemeClr val="accent3">
                  <a:lumMod val="20000"/>
                  <a:lumOff val="80000"/>
                </a:schemeClr>
              </a:solidFill>
            </a:endParaRPr>
          </a:p>
        </p:txBody>
      </p:sp>
      <p:sp>
        <p:nvSpPr>
          <p:cNvPr id="9" name="Titre 8">
            <a:extLst>
              <a:ext uri="{FF2B5EF4-FFF2-40B4-BE49-F238E27FC236}">
                <a16:creationId xmlns:a16="http://schemas.microsoft.com/office/drawing/2014/main" id="{4CF8F6DD-65E7-6EAA-7938-4297029EDFEB}"/>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TRENDS AND INSIGHTS </a:t>
            </a:r>
          </a:p>
        </p:txBody>
      </p:sp>
      <p:sp>
        <p:nvSpPr>
          <p:cNvPr id="2" name="Espace réservé du numéro de diapositive 1">
            <a:extLst>
              <a:ext uri="{FF2B5EF4-FFF2-40B4-BE49-F238E27FC236}">
                <a16:creationId xmlns:a16="http://schemas.microsoft.com/office/drawing/2014/main" id="{AB17E62C-17D7-1535-645A-D0CB62AD0FF6}"/>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6</a:t>
            </a:fld>
            <a:endParaRPr lang="en-GB"/>
          </a:p>
        </p:txBody>
      </p:sp>
      <p:sp>
        <p:nvSpPr>
          <p:cNvPr id="13" name="Rectangle 1">
            <a:extLst>
              <a:ext uri="{FF2B5EF4-FFF2-40B4-BE49-F238E27FC236}">
                <a16:creationId xmlns:a16="http://schemas.microsoft.com/office/drawing/2014/main" id="{2D3D641B-8EB9-4BB7-388D-777452A78081}"/>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247D6336-F149-D93D-3272-0E201AC02AD4}"/>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pic>
        <p:nvPicPr>
          <p:cNvPr id="7" name="Content Placeholder 6" descr="A graph of blue rectangular objects with white text&#10;&#10;AI-generated content may be incorrect.">
            <a:extLst>
              <a:ext uri="{FF2B5EF4-FFF2-40B4-BE49-F238E27FC236}">
                <a16:creationId xmlns:a16="http://schemas.microsoft.com/office/drawing/2014/main" id="{5B4C4056-D74A-6C48-A400-7D275248A3ED}"/>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31840" y="1447800"/>
            <a:ext cx="7853440" cy="4454525"/>
          </a:xfrm>
        </p:spPr>
      </p:pic>
    </p:spTree>
    <p:extLst>
      <p:ext uri="{BB962C8B-B14F-4D97-AF65-F5344CB8AC3E}">
        <p14:creationId xmlns:p14="http://schemas.microsoft.com/office/powerpoint/2010/main" val="41925307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3368F-D756-79AE-9FD3-32C1BB45928B}"/>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8062528E-9403-61D0-EEF6-3D3D59003D92}"/>
              </a:ext>
            </a:extLst>
          </p:cNvPr>
          <p:cNvSpPr>
            <a:spLocks noGrp="1"/>
          </p:cNvSpPr>
          <p:nvPr>
            <p:ph sz="quarter" idx="16"/>
          </p:nvPr>
        </p:nvSpPr>
        <p:spPr>
          <a:solidFill>
            <a:schemeClr val="accent5"/>
          </a:solidFill>
        </p:spPr>
        <p:txBody>
          <a:bodyPr tIns="1512000"/>
          <a:lstStyle/>
          <a:p>
            <a:r>
              <a:rPr lang="en-US" sz="2400" b="1" i="1" dirty="0">
                <a:solidFill>
                  <a:schemeClr val="accent3">
                    <a:lumMod val="20000"/>
                    <a:lumOff val="80000"/>
                  </a:schemeClr>
                </a:solidFill>
              </a:rPr>
              <a:t>The top authorities all score very close together. This means owner-occupied homes, which are easier for heat pump rollout, are spread fairly evenly across regions.</a:t>
            </a:r>
            <a:endParaRPr lang="en-GB" sz="2000" b="1" i="1" dirty="0">
              <a:solidFill>
                <a:schemeClr val="accent3">
                  <a:lumMod val="20000"/>
                  <a:lumOff val="80000"/>
                </a:schemeClr>
              </a:solidFill>
            </a:endParaRPr>
          </a:p>
        </p:txBody>
      </p:sp>
      <p:sp>
        <p:nvSpPr>
          <p:cNvPr id="9" name="Titre 8">
            <a:extLst>
              <a:ext uri="{FF2B5EF4-FFF2-40B4-BE49-F238E27FC236}">
                <a16:creationId xmlns:a16="http://schemas.microsoft.com/office/drawing/2014/main" id="{D8DA8843-468B-35A0-2789-528399CFFA23}"/>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TRENDS AND INSIGHTS </a:t>
            </a:r>
          </a:p>
        </p:txBody>
      </p:sp>
      <p:sp>
        <p:nvSpPr>
          <p:cNvPr id="2" name="Espace réservé du numéro de diapositive 1">
            <a:extLst>
              <a:ext uri="{FF2B5EF4-FFF2-40B4-BE49-F238E27FC236}">
                <a16:creationId xmlns:a16="http://schemas.microsoft.com/office/drawing/2014/main" id="{90C0FC06-6065-B591-06E4-30FB8E745E8E}"/>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7</a:t>
            </a:fld>
            <a:endParaRPr lang="en-GB"/>
          </a:p>
        </p:txBody>
      </p:sp>
      <p:sp>
        <p:nvSpPr>
          <p:cNvPr id="13" name="Rectangle 1">
            <a:extLst>
              <a:ext uri="{FF2B5EF4-FFF2-40B4-BE49-F238E27FC236}">
                <a16:creationId xmlns:a16="http://schemas.microsoft.com/office/drawing/2014/main" id="{7E55D420-4090-F257-F46D-899E843C0CC0}"/>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32DADAFA-82BB-6B2D-E802-61B6DCF322CF}"/>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pic>
        <p:nvPicPr>
          <p:cNvPr id="6" name="Content Placeholder 5" descr="A graph of a market&#10;&#10;AI-generated content may be incorrect.">
            <a:extLst>
              <a:ext uri="{FF2B5EF4-FFF2-40B4-BE49-F238E27FC236}">
                <a16:creationId xmlns:a16="http://schemas.microsoft.com/office/drawing/2014/main" id="{9ACD495A-6553-8339-62C0-3A41C0DFB2A5}"/>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73436" y="1301863"/>
            <a:ext cx="8184977" cy="4739708"/>
          </a:xfrm>
        </p:spPr>
      </p:pic>
    </p:spTree>
    <p:extLst>
      <p:ext uri="{BB962C8B-B14F-4D97-AF65-F5344CB8AC3E}">
        <p14:creationId xmlns:p14="http://schemas.microsoft.com/office/powerpoint/2010/main" val="34942090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04C18-737E-88D8-02E7-CC57A6F66F4E}"/>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546D8759-003C-0AB7-BDD6-97CCF001B73F}"/>
              </a:ext>
            </a:extLst>
          </p:cNvPr>
          <p:cNvSpPr>
            <a:spLocks noGrp="1"/>
          </p:cNvSpPr>
          <p:nvPr>
            <p:ph sz="quarter" idx="16"/>
          </p:nvPr>
        </p:nvSpPr>
        <p:spPr>
          <a:xfrm>
            <a:off x="7217227" y="-341644"/>
            <a:ext cx="4974773" cy="6633587"/>
          </a:xfrm>
          <a:solidFill>
            <a:schemeClr val="accent5"/>
          </a:solidFill>
        </p:spPr>
        <p:txBody>
          <a:bodyPr tIns="1512000"/>
          <a:lstStyle/>
          <a:p>
            <a:pPr marL="0" indent="0">
              <a:buNone/>
            </a:pPr>
            <a:r>
              <a:rPr lang="en-US" sz="2000" b="1" i="1" dirty="0">
                <a:solidFill>
                  <a:schemeClr val="accent3">
                    <a:lumMod val="20000"/>
                    <a:lumOff val="80000"/>
                  </a:schemeClr>
                </a:solidFill>
              </a:rPr>
              <a:t>These are the bottom 5 authorities under different policy scenarios. Their scores are much lower, meaning they are less suitable for immediate rollout. They may face higher costs, lower uptake, or fewer carbon benefits, so they would likely need more preparation before heat pump funding</a:t>
            </a:r>
            <a:r>
              <a:rPr lang="en-US" sz="2800" b="1" i="1" dirty="0">
                <a:solidFill>
                  <a:schemeClr val="accent3">
                    <a:lumMod val="20000"/>
                    <a:lumOff val="80000"/>
                  </a:schemeClr>
                </a:solidFill>
              </a:rPr>
              <a:t>.</a:t>
            </a:r>
            <a:endParaRPr lang="en-GB" sz="2400" b="1" i="1" dirty="0">
              <a:solidFill>
                <a:schemeClr val="accent3">
                  <a:lumMod val="20000"/>
                  <a:lumOff val="80000"/>
                </a:schemeClr>
              </a:solidFill>
            </a:endParaRPr>
          </a:p>
        </p:txBody>
      </p:sp>
      <p:sp>
        <p:nvSpPr>
          <p:cNvPr id="9" name="Titre 8">
            <a:extLst>
              <a:ext uri="{FF2B5EF4-FFF2-40B4-BE49-F238E27FC236}">
                <a16:creationId xmlns:a16="http://schemas.microsoft.com/office/drawing/2014/main" id="{F5C7F2A0-4129-9AC7-B351-D2DAF80E3B3A}"/>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TRENDS AND INSIGHTS </a:t>
            </a:r>
          </a:p>
        </p:txBody>
      </p:sp>
      <p:sp>
        <p:nvSpPr>
          <p:cNvPr id="2" name="Espace réservé du numéro de diapositive 1">
            <a:extLst>
              <a:ext uri="{FF2B5EF4-FFF2-40B4-BE49-F238E27FC236}">
                <a16:creationId xmlns:a16="http://schemas.microsoft.com/office/drawing/2014/main" id="{8AD2292A-43AB-4DC6-DCDC-75951B761672}"/>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8</a:t>
            </a:fld>
            <a:endParaRPr lang="en-GB"/>
          </a:p>
        </p:txBody>
      </p:sp>
      <p:sp>
        <p:nvSpPr>
          <p:cNvPr id="13" name="Rectangle 1">
            <a:extLst>
              <a:ext uri="{FF2B5EF4-FFF2-40B4-BE49-F238E27FC236}">
                <a16:creationId xmlns:a16="http://schemas.microsoft.com/office/drawing/2014/main" id="{2B4A5233-911C-0EDD-B161-BF52B1BFF0A9}"/>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11C6564B-0371-0373-24C5-FD19ED915AD2}"/>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pic>
        <p:nvPicPr>
          <p:cNvPr id="7" name="Content Placeholder 6" descr="A graph of bar graph&#10;&#10;AI-generated content may be incorrect.">
            <a:extLst>
              <a:ext uri="{FF2B5EF4-FFF2-40B4-BE49-F238E27FC236}">
                <a16:creationId xmlns:a16="http://schemas.microsoft.com/office/drawing/2014/main" id="{37E70E70-9C18-9A37-B6B6-F22F71CED96F}"/>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04163" y="1066800"/>
            <a:ext cx="7549439" cy="5065275"/>
          </a:xfrm>
        </p:spPr>
      </p:pic>
    </p:spTree>
    <p:extLst>
      <p:ext uri="{BB962C8B-B14F-4D97-AF65-F5344CB8AC3E}">
        <p14:creationId xmlns:p14="http://schemas.microsoft.com/office/powerpoint/2010/main" val="10530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517F-7B4E-6A33-F0B8-7D7D3B7C25CC}"/>
            </a:ext>
          </a:extLst>
        </p:cNvPr>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2E2AC2BB-40C5-141D-6F40-4686E6E9ABF3}"/>
              </a:ext>
            </a:extLst>
          </p:cNvPr>
          <p:cNvSpPr>
            <a:spLocks noGrp="1"/>
          </p:cNvSpPr>
          <p:nvPr>
            <p:ph sz="quarter" idx="16"/>
          </p:nvPr>
        </p:nvSpPr>
        <p:spPr>
          <a:xfrm>
            <a:off x="7299961" y="-47168"/>
            <a:ext cx="4892039" cy="6284628"/>
          </a:xfrm>
          <a:solidFill>
            <a:schemeClr val="accent5"/>
          </a:solidFill>
        </p:spPr>
        <p:txBody>
          <a:bodyPr tIns="1512000"/>
          <a:lstStyle/>
          <a:p>
            <a:pPr>
              <a:buFont typeface="Arial" panose="020B0604020202020204" pitchFamily="34" charset="0"/>
              <a:buChar char="•"/>
            </a:pPr>
            <a:r>
              <a:rPr lang="en-US" b="1" i="1" dirty="0">
                <a:solidFill>
                  <a:schemeClr val="accent3">
                    <a:lumMod val="20000"/>
                    <a:lumOff val="80000"/>
                  </a:schemeClr>
                </a:solidFill>
              </a:rPr>
              <a:t>Priority scores  </a:t>
            </a:r>
            <a:r>
              <a:rPr lang="en-US" b="1" dirty="0">
                <a:solidFill>
                  <a:schemeClr val="accent3">
                    <a:lumMod val="20000"/>
                    <a:lumOff val="80000"/>
                  </a:schemeClr>
                </a:solidFill>
              </a:rPr>
              <a:t>= average of Equity, Carbon, and Uptake scores</a:t>
            </a:r>
            <a:r>
              <a:rPr lang="en-US" b="1" i="1" dirty="0">
                <a:solidFill>
                  <a:schemeClr val="accent3">
                    <a:lumMod val="20000"/>
                    <a:lumOff val="80000"/>
                  </a:schemeClr>
                </a:solidFill>
              </a:rPr>
              <a:t>.</a:t>
            </a:r>
          </a:p>
          <a:p>
            <a:pPr>
              <a:buFont typeface="Arial" panose="020B0604020202020204" pitchFamily="34" charset="0"/>
              <a:buChar char="•"/>
            </a:pPr>
            <a:r>
              <a:rPr lang="en-US" b="1" i="1" dirty="0">
                <a:solidFill>
                  <a:schemeClr val="accent3">
                    <a:lumMod val="20000"/>
                    <a:lumOff val="80000"/>
                  </a:schemeClr>
                </a:solidFill>
              </a:rPr>
              <a:t>We split authorities into phases using score percentiles:</a:t>
            </a:r>
          </a:p>
          <a:p>
            <a:pPr marL="742950" lvl="1" indent="-285750">
              <a:buFont typeface="Arial" panose="020B0604020202020204" pitchFamily="34" charset="0"/>
              <a:buChar char="•"/>
            </a:pPr>
            <a:r>
              <a:rPr lang="en-US" sz="1600" b="1" i="1" dirty="0">
                <a:solidFill>
                  <a:schemeClr val="accent3">
                    <a:lumMod val="20000"/>
                    <a:lumOff val="80000"/>
                  </a:schemeClr>
                </a:solidFill>
              </a:rPr>
              <a:t>Phase 1 (2024–2026): Top 10% (score ≥ 51.2) </a:t>
            </a:r>
          </a:p>
          <a:p>
            <a:pPr marL="742950" lvl="1" indent="-285750">
              <a:buFont typeface="Arial" panose="020B0604020202020204" pitchFamily="34" charset="0"/>
              <a:buChar char="•"/>
            </a:pPr>
            <a:r>
              <a:rPr lang="en-US" sz="1600" b="1" i="1" dirty="0">
                <a:solidFill>
                  <a:schemeClr val="accent3">
                    <a:lumMod val="20000"/>
                    <a:lumOff val="80000"/>
                  </a:schemeClr>
                </a:solidFill>
              </a:rPr>
              <a:t>Phase 2 (2026–2028): Next 15% (50.0–51.2) </a:t>
            </a:r>
          </a:p>
          <a:p>
            <a:pPr marL="742950" lvl="1" indent="-285750">
              <a:buFont typeface="Arial" panose="020B0604020202020204" pitchFamily="34" charset="0"/>
              <a:buChar char="•"/>
            </a:pPr>
            <a:r>
              <a:rPr lang="en-US" sz="1600" b="1" i="1" dirty="0">
                <a:solidFill>
                  <a:schemeClr val="accent3">
                    <a:lumMod val="20000"/>
                    <a:lumOff val="80000"/>
                  </a:schemeClr>
                </a:solidFill>
              </a:rPr>
              <a:t>Phase 3 (2029+): Remaining (score &lt; 50.0) </a:t>
            </a:r>
          </a:p>
          <a:p>
            <a:r>
              <a:rPr lang="en-US" b="1" i="1" dirty="0">
                <a:solidFill>
                  <a:schemeClr val="accent3">
                    <a:lumMod val="20000"/>
                    <a:lumOff val="80000"/>
                  </a:schemeClr>
                </a:solidFill>
              </a:rPr>
              <a:t>Most authorities fall into Phase 3, meaning they will need more preparation before rollout.</a:t>
            </a:r>
          </a:p>
          <a:p>
            <a:endParaRPr lang="en-GB" sz="2400" dirty="0"/>
          </a:p>
        </p:txBody>
      </p:sp>
      <p:sp>
        <p:nvSpPr>
          <p:cNvPr id="9" name="Titre 8">
            <a:extLst>
              <a:ext uri="{FF2B5EF4-FFF2-40B4-BE49-F238E27FC236}">
                <a16:creationId xmlns:a16="http://schemas.microsoft.com/office/drawing/2014/main" id="{A846DB9D-7092-AEC8-0586-232BF4ED7289}"/>
              </a:ext>
            </a:extLst>
          </p:cNvPr>
          <p:cNvSpPr>
            <a:spLocks noGrp="1"/>
          </p:cNvSpPr>
          <p:nvPr>
            <p:ph type="title"/>
          </p:nvPr>
        </p:nvSpPr>
        <p:spPr>
          <a:xfrm>
            <a:off x="304163" y="360745"/>
            <a:ext cx="6605923" cy="533205"/>
          </a:xfrm>
        </p:spPr>
        <p:txBody>
          <a:bodyPr/>
          <a:lstStyle/>
          <a:p>
            <a:r>
              <a:rPr lang="en-GB" sz="2800" dirty="0">
                <a:solidFill>
                  <a:schemeClr val="accent2"/>
                </a:solidFill>
                <a:latin typeface="Arial Rounded MT Bold" panose="020F0704030504030204" pitchFamily="34" charset="0"/>
              </a:rPr>
              <a:t>TRENDS AND INSIGHTS </a:t>
            </a:r>
          </a:p>
        </p:txBody>
      </p:sp>
      <p:sp>
        <p:nvSpPr>
          <p:cNvPr id="2" name="Espace réservé du numéro de diapositive 1">
            <a:extLst>
              <a:ext uri="{FF2B5EF4-FFF2-40B4-BE49-F238E27FC236}">
                <a16:creationId xmlns:a16="http://schemas.microsoft.com/office/drawing/2014/main" id="{9FD65F50-54E7-D826-3974-DDCE28EB4219}"/>
              </a:ext>
            </a:extLst>
          </p:cNvPr>
          <p:cNvSpPr>
            <a:spLocks noGrp="1"/>
          </p:cNvSpPr>
          <p:nvPr>
            <p:ph type="sldNum" sz="quarter" idx="12"/>
          </p:nvPr>
        </p:nvSpPr>
        <p:spPr>
          <a:xfrm>
            <a:off x="11549884" y="6440509"/>
            <a:ext cx="341760" cy="261610"/>
          </a:xfrm>
        </p:spPr>
        <p:txBody>
          <a:bodyPr/>
          <a:lstStyle/>
          <a:p>
            <a:fld id="{750F2F6D-610E-48B6-B7E7-B9D09EC4F344}" type="slidenum">
              <a:rPr lang="en-GB" smtClean="0"/>
              <a:pPr/>
              <a:t>9</a:t>
            </a:fld>
            <a:endParaRPr lang="en-GB"/>
          </a:p>
        </p:txBody>
      </p:sp>
      <p:sp>
        <p:nvSpPr>
          <p:cNvPr id="13" name="Rectangle 1">
            <a:extLst>
              <a:ext uri="{FF2B5EF4-FFF2-40B4-BE49-F238E27FC236}">
                <a16:creationId xmlns:a16="http://schemas.microsoft.com/office/drawing/2014/main" id="{B7BF158E-1E93-C31C-8AD9-45001D73A4A8}"/>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a:p>
        </p:txBody>
      </p:sp>
      <p:sp>
        <p:nvSpPr>
          <p:cNvPr id="15" name="Rectangle 3">
            <a:extLst>
              <a:ext uri="{FF2B5EF4-FFF2-40B4-BE49-F238E27FC236}">
                <a16:creationId xmlns:a16="http://schemas.microsoft.com/office/drawing/2014/main" id="{EB134D0A-405E-4C15-B6A6-A014DFE9B352}"/>
              </a:ext>
            </a:extLst>
          </p:cNvPr>
          <p:cNvSpPr>
            <a:spLocks noChangeArrowheads="1"/>
          </p:cNvSpPr>
          <p:nvPr/>
        </p:nvSpPr>
        <p:spPr bwMode="auto">
          <a:xfrm>
            <a:off x="5295900" y="-47168"/>
            <a:ext cx="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fr-FR" sz="1000" b="0" i="0" u="none" strike="noStrike" cap="none" normalizeH="0" baseline="0">
                <a:ln>
                  <a:noFill/>
                </a:ln>
                <a:solidFill>
                  <a:srgbClr val="000000"/>
                </a:solidFill>
                <a:effectLst/>
                <a:latin typeface="Open Sans" panose="020B06060305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fr-FR" sz="1800" b="0" i="0" u="none" strike="noStrike" cap="none" normalizeH="0" baseline="0">
              <a:ln>
                <a:noFill/>
              </a:ln>
              <a:solidFill>
                <a:schemeClr val="tx1"/>
              </a:solidFill>
              <a:effectLst/>
              <a:latin typeface="Arial" panose="020B0604020202020204" pitchFamily="34" charset="0"/>
            </a:endParaRPr>
          </a:p>
        </p:txBody>
      </p:sp>
      <p:pic>
        <p:nvPicPr>
          <p:cNvPr id="5" name="Content Placeholder 4" descr="A graph with numbers and a green rectangle&#10;&#10;AI-generated content may be incorrect.">
            <a:extLst>
              <a:ext uri="{FF2B5EF4-FFF2-40B4-BE49-F238E27FC236}">
                <a16:creationId xmlns:a16="http://schemas.microsoft.com/office/drawing/2014/main" id="{106632B2-7063-50F5-D01D-B55AE0C932EF}"/>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42857" y="1274163"/>
            <a:ext cx="8076041" cy="4723866"/>
          </a:xfrm>
        </p:spPr>
      </p:pic>
    </p:spTree>
    <p:extLst>
      <p:ext uri="{BB962C8B-B14F-4D97-AF65-F5344CB8AC3E}">
        <p14:creationId xmlns:p14="http://schemas.microsoft.com/office/powerpoint/2010/main" val="2281565409"/>
      </p:ext>
    </p:extLst>
  </p:cSld>
  <p:clrMapOvr>
    <a:masterClrMapping/>
  </p:clrMapOvr>
  <p:transition>
    <p:fade/>
  </p:transition>
</p:sld>
</file>

<file path=ppt/theme/theme1.xml><?xml version="1.0" encoding="utf-8"?>
<a:theme xmlns:a="http://schemas.openxmlformats.org/drawingml/2006/main" name="Template TALAN">
  <a:themeElements>
    <a:clrScheme name="Talan 2024">
      <a:dk1>
        <a:srgbClr val="000000"/>
      </a:dk1>
      <a:lt1>
        <a:srgbClr val="FFFFFF"/>
      </a:lt1>
      <a:dk2>
        <a:srgbClr val="8F9324"/>
      </a:dk2>
      <a:lt2>
        <a:srgbClr val="5480BA"/>
      </a:lt2>
      <a:accent1>
        <a:srgbClr val="6B367D"/>
      </a:accent1>
      <a:accent2>
        <a:srgbClr val="537FB9"/>
      </a:accent2>
      <a:accent3>
        <a:srgbClr val="8E9224"/>
      </a:accent3>
      <a:accent4>
        <a:srgbClr val="1C662E"/>
      </a:accent4>
      <a:accent5>
        <a:srgbClr val="E04580"/>
      </a:accent5>
      <a:accent6>
        <a:srgbClr val="EAEAEA"/>
      </a:accent6>
      <a:hlink>
        <a:srgbClr val="2162C1"/>
      </a:hlink>
      <a:folHlink>
        <a:srgbClr val="6B367D"/>
      </a:folHlink>
    </a:clrScheme>
    <a:fontScheme name="Talan 20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6">
              <a:lumMod val="9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50115 1709 S&amp;P x Talan_MASTER_présentation commerciale.pptx" id="{CAA11B18-5463-44AB-8533-88367B767192}" vid="{246C2796-9045-4F3D-ABCA-88B1E6F4DFC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6f5920-408a-468e-ac0d-d8a840070622" xsi:nil="true"/>
    <lcf76f155ced4ddcb4097134ff3c332f xmlns="c186118b-5e97-4965-bc8d-54aeb932513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1036387C6C4E42838857DE1C9B872B" ma:contentTypeVersion="5" ma:contentTypeDescription="Create a new document." ma:contentTypeScope="" ma:versionID="ca9c86c91c7ea5a32817ec766b729631">
  <xsd:schema xmlns:xsd="http://www.w3.org/2001/XMLSchema" xmlns:xs="http://www.w3.org/2001/XMLSchema" xmlns:p="http://schemas.microsoft.com/office/2006/metadata/properties" xmlns:ns2="d5e8df70-7ba7-462a-92bc-0eb2af61e599" xmlns:ns3="31471bb1-07b1-4f59-8f35-ced9021519e3" xmlns:ns4="c186118b-5e97-4965-bc8d-54aeb932513b" xmlns:ns5="d56f5920-408a-468e-ac0d-d8a840070622" targetNamespace="http://schemas.microsoft.com/office/2006/metadata/properties" ma:root="true" ma:fieldsID="fd07671577dd425e17cbf79a9ef148ad" ns2:_="" ns3:_="" ns4:_="" ns5:_="">
    <xsd:import namespace="d5e8df70-7ba7-462a-92bc-0eb2af61e599"/>
    <xsd:import namespace="31471bb1-07b1-4f59-8f35-ced9021519e3"/>
    <xsd:import namespace="c186118b-5e97-4965-bc8d-54aeb932513b"/>
    <xsd:import namespace="d56f5920-408a-468e-ac0d-d8a84007062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LengthInSeconds" minOccurs="0"/>
                <xsd:element ref="ns3:MediaServiceDateTaken" minOccurs="0"/>
                <xsd:element ref="ns3:MediaServiceAutoTags"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MediaServiceLocation" minOccurs="0"/>
                <xsd:element ref="ns3:MediaServiceObjectDetectorVersions" minOccurs="0"/>
                <xsd:element ref="ns3:MediaServiceSearchProperties" minOccurs="0"/>
                <xsd:element ref="ns4:lcf76f155ced4ddcb4097134ff3c332f" minOccurs="0"/>
                <xsd:element ref="ns5:TaxCatchAll"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e8df70-7ba7-462a-92bc-0eb2af61e59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471bb1-07b1-4f59-8f35-ced9021519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LengthInSeconds" ma:index="12" nillable="true" ma:displayName="Length (seconds)"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86118b-5e97-4965-bc8d-54aeb932513b" elementFormDefault="qualified">
    <xsd:import namespace="http://schemas.microsoft.com/office/2006/documentManagement/types"/>
    <xsd:import namespace="http://schemas.microsoft.com/office/infopath/2007/PartnerControls"/>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b33823e1-7006-446b-af26-4f3e04a5b216" ma:termSetId="09814cd3-568e-fe90-9814-8d621ff8fb84" ma:anchorId="fba54fb3-c3e1-fe81-a776-ca4b69148c4d" ma:open="true" ma:isKeyword="false">
      <xsd:complexType>
        <xsd:sequence>
          <xsd:element ref="pc:Terms" minOccurs="0" maxOccurs="1"/>
        </xsd:sequence>
      </xsd:complex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56f5920-408a-468e-ac0d-d8a840070622"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174d7232-ab4d-4b26-ba5a-6465905dd2f2}" ma:internalName="TaxCatchAll" ma:showField="CatchAllData" ma:web="d56f5920-408a-468e-ac0d-d8a8400706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91E3D5-38F4-4653-9BAC-8432D72E138E}">
  <ds:schemaRefs>
    <ds:schemaRef ds:uri="d676cccf-9348-41cc-a78c-74f7629a1a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d56f5920-408a-468e-ac0d-d8a840070622"/>
    <ds:schemaRef ds:uri="c186118b-5e97-4965-bc8d-54aeb932513b"/>
  </ds:schemaRefs>
</ds:datastoreItem>
</file>

<file path=customXml/itemProps2.xml><?xml version="1.0" encoding="utf-8"?>
<ds:datastoreItem xmlns:ds="http://schemas.openxmlformats.org/officeDocument/2006/customXml" ds:itemID="{687400EA-F1CC-43CD-873E-427B97A3D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e8df70-7ba7-462a-92bc-0eb2af61e599"/>
    <ds:schemaRef ds:uri="31471bb1-07b1-4f59-8f35-ced9021519e3"/>
    <ds:schemaRef ds:uri="c186118b-5e97-4965-bc8d-54aeb932513b"/>
    <ds:schemaRef ds:uri="d56f5920-408a-468e-ac0d-d8a8400706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085C5-08A7-41EC-A261-46492BDAE4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[ENG] Talan_MASTER_TEMPLATE_JAN25</Template>
  <TotalTime>213</TotalTime>
  <Words>1086</Words>
  <Application>Microsoft Office PowerPoint</Application>
  <PresentationFormat>Widescreen</PresentationFormat>
  <Paragraphs>134</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Aptos</vt:lpstr>
      <vt:lpstr>Arial</vt:lpstr>
      <vt:lpstr>Arial Rounded MT Bold</vt:lpstr>
      <vt:lpstr>Open Sans</vt:lpstr>
      <vt:lpstr>Wingdings</vt:lpstr>
      <vt:lpstr>Template TALAN</vt:lpstr>
      <vt:lpstr>Heat Pump Deployment  Priority Analysis  </vt:lpstr>
      <vt:lpstr>INTRODUCTION</vt:lpstr>
      <vt:lpstr>DATA overview </vt:lpstr>
      <vt:lpstr>methodology</vt:lpstr>
      <vt:lpstr>TRENDS AND INSIGHTS </vt:lpstr>
      <vt:lpstr>TRENDS AND INSIGHTS </vt:lpstr>
      <vt:lpstr>TRENDS AND INSIGHTS </vt:lpstr>
      <vt:lpstr>TRENDS AND INSIGHTS </vt:lpstr>
      <vt:lpstr>TRENDS AND INSIGHTS </vt:lpstr>
      <vt:lpstr>Conclusion </vt:lpstr>
      <vt:lpstr>Data LIMITATION</vt:lpstr>
      <vt:lpstr>Future work </vt:lpstr>
      <vt:lpstr>References and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HONEYMAN</dc:creator>
  <cp:lastModifiedBy>gamze BOZKURT</cp:lastModifiedBy>
  <cp:revision>4</cp:revision>
  <dcterms:created xsi:type="dcterms:W3CDTF">2025-08-11T08:51:05Z</dcterms:created>
  <dcterms:modified xsi:type="dcterms:W3CDTF">2025-09-24T07:43:52Z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0x010100721036387C6C4E42838857DE1C9B872B</vt:lpwstr>
  </property>
  <property fmtid="{D5CDD505-2E9C-101B-9397-08002B2CF9AE}" pid="3" name="Order">
    <vt:r8>511300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MSIP_Label_2d7f055f-5347-41d4-8cbe-c035e83f4f3c_Enabled">
    <vt:lpwstr>true</vt:lpwstr>
  </property>
  <property fmtid="{D5CDD505-2E9C-101B-9397-08002B2CF9AE}" pid="11" name="MSIP_Label_2d7f055f-5347-41d4-8cbe-c035e83f4f3c_SetDate">
    <vt:lpwstr>2025-08-11T09:38:37Z</vt:lpwstr>
  </property>
  <property fmtid="{D5CDD505-2E9C-101B-9397-08002B2CF9AE}" pid="12" name="MSIP_Label_2d7f055f-5347-41d4-8cbe-c035e83f4f3c_Method">
    <vt:lpwstr>Standard</vt:lpwstr>
  </property>
  <property fmtid="{D5CDD505-2E9C-101B-9397-08002B2CF9AE}" pid="13" name="MSIP_Label_2d7f055f-5347-41d4-8cbe-c035e83f4f3c_Name">
    <vt:lpwstr>defa4170-0d19-0005-0004-bc88714345d2</vt:lpwstr>
  </property>
  <property fmtid="{D5CDD505-2E9C-101B-9397-08002B2CF9AE}" pid="14" name="MSIP_Label_2d7f055f-5347-41d4-8cbe-c035e83f4f3c_SiteId">
    <vt:lpwstr>883dbbc0-a334-4b54-87cf-04fa94aeafb8</vt:lpwstr>
  </property>
  <property fmtid="{D5CDD505-2E9C-101B-9397-08002B2CF9AE}" pid="15" name="MSIP_Label_2d7f055f-5347-41d4-8cbe-c035e83f4f3c_ActionId">
    <vt:lpwstr>6c9b6be4-3944-4ac4-905e-56b4e63c9977</vt:lpwstr>
  </property>
  <property fmtid="{D5CDD505-2E9C-101B-9397-08002B2CF9AE}" pid="16" name="MSIP_Label_2d7f055f-5347-41d4-8cbe-c035e83f4f3c_ContentBits">
    <vt:lpwstr>0</vt:lpwstr>
  </property>
  <property fmtid="{D5CDD505-2E9C-101B-9397-08002B2CF9AE}" pid="17" name="MSIP_Label_2d7f055f-5347-41d4-8cbe-c035e83f4f3c_Tag">
    <vt:lpwstr>10, 3, 0, 1</vt:lpwstr>
  </property>
</Properties>
</file>